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73" r:id="rId3"/>
    <p:sldId id="268" r:id="rId4"/>
    <p:sldId id="257" r:id="rId5"/>
    <p:sldId id="258" r:id="rId6"/>
    <p:sldId id="259" r:id="rId7"/>
    <p:sldId id="272" r:id="rId8"/>
    <p:sldId id="260" r:id="rId9"/>
    <p:sldId id="262" r:id="rId10"/>
    <p:sldId id="263" r:id="rId11"/>
    <p:sldId id="264" r:id="rId12"/>
    <p:sldId id="265" r:id="rId13"/>
    <p:sldId id="266" r:id="rId14"/>
    <p:sldId id="267" r:id="rId15"/>
    <p:sldId id="269" r:id="rId16"/>
    <p:sldId id="270" r:id="rId17"/>
    <p:sldId id="271" r:id="rId18"/>
  </p:sldIdLst>
  <p:sldSz cx="7772400" cy="1005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00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E7F3F4"/>
          </a:solidFill>
        </a:fill>
      </a:tcStyle>
    </a:wholeTbl>
    <a:band2H>
      <a:tcTxStyle/>
      <a:tcStyle>
        <a:tcBdr/>
        <a:fill>
          <a:solidFill>
            <a:srgbClr val="F3F9FA"/>
          </a:solidFill>
        </a:fill>
      </a:tcStyle>
    </a:band2H>
    <a:firstCol>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Col>
    <a:la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lastRow>
    <a:fir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wholeTbl>
    <a:band2H>
      <a:tcTxStyle/>
      <a:tcStyle>
        <a:tcBdr/>
        <a:fill>
          <a:solidFill>
            <a:schemeClr val="accent3">
              <a:lumOff val="44000"/>
            </a:schemeClr>
          </a:solidFill>
        </a:fill>
      </a:tcStyle>
    </a:band2H>
    <a:firstCol>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Col>
    <a:la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lastRow>
    <a:fir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Row>
  </a:tblStyle>
  <a:tblStyle styleId="{EEE7283C-3CF3-47DC-8721-378D4A62B228}" styleName="">
    <a:tblBg/>
    <a:wholeTbl>
      <a:tcTxStyle b="off" i="off">
        <a:fontRef idx="maj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CCCD9"/>
          </a:solidFill>
        </a:fill>
      </a:tcStyle>
    </a:wholeTbl>
    <a:band2H>
      <a:tcTxStyle/>
      <a:tcStyle>
        <a:tcBdr/>
        <a:fill>
          <a:solidFill>
            <a:srgbClr val="E7E7ED"/>
          </a:solidFill>
        </a:fill>
      </a:tcStyle>
    </a:band2H>
    <a:firstCol>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Col>
    <a:la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lastRow>
    <a:fir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3">
              <a:lumOff val="44000"/>
            </a:schemeClr>
          </a:solidFill>
        </a:fill>
      </a:tcStyle>
    </a:band2H>
    <a:firstCol>
      <a:tcTxStyle b="on" i="off">
        <a:fontRef idx="major">
          <a:schemeClr val="accent3">
            <a:lumOff val="44000"/>
          </a:schemeClr>
        </a:fontRef>
        <a:schemeClr val="accent3">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3">
              <a:lumOff val="44000"/>
            </a:schemeClr>
          </a:solidFill>
        </a:fill>
      </a:tcStyle>
    </a:lastRow>
    <a:firstRow>
      <a:tcTxStyle b="on" i="off">
        <a:fontRef idx="major">
          <a:schemeClr val="accent3">
            <a:lumOff val="44000"/>
          </a:schemeClr>
        </a:fontRef>
        <a:schemeClr val="accent3">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Col>
    <a:la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lastRow>
    <a:firstRow>
      <a:tcTxStyle b="on" i="off">
        <a:fontRef idx="maj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chemeClr val="accent3">
              <a:lumOff val="44000"/>
            </a:schemeClr>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106" d="100"/>
          <a:sy n="106" d="100"/>
        </p:scale>
        <p:origin x="-3256" y="-104"/>
      </p:cViewPr>
      <p:guideLst>
        <p:guide orient="horz" pos="2655"/>
        <p:guide pos="2538"/>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82380619"/>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Arial"/>
      </a:defRPr>
    </a:lvl1pPr>
    <a:lvl2pPr indent="228600" latinLnBrk="0">
      <a:defRPr sz="1200">
        <a:latin typeface="+mj-lt"/>
        <a:ea typeface="+mj-ea"/>
        <a:cs typeface="+mj-cs"/>
        <a:sym typeface="Arial"/>
      </a:defRPr>
    </a:lvl2pPr>
    <a:lvl3pPr indent="457200" latinLnBrk="0">
      <a:defRPr sz="1200">
        <a:latin typeface="+mj-lt"/>
        <a:ea typeface="+mj-ea"/>
        <a:cs typeface="+mj-cs"/>
        <a:sym typeface="Arial"/>
      </a:defRPr>
    </a:lvl3pPr>
    <a:lvl4pPr indent="685800" latinLnBrk="0">
      <a:defRPr sz="1200">
        <a:latin typeface="+mj-lt"/>
        <a:ea typeface="+mj-ea"/>
        <a:cs typeface="+mj-cs"/>
        <a:sym typeface="Arial"/>
      </a:defRPr>
    </a:lvl4pPr>
    <a:lvl5pPr indent="914400" latinLnBrk="0">
      <a:defRPr sz="1200">
        <a:latin typeface="+mj-lt"/>
        <a:ea typeface="+mj-ea"/>
        <a:cs typeface="+mj-cs"/>
        <a:sym typeface="Arial"/>
      </a:defRPr>
    </a:lvl5pPr>
    <a:lvl6pPr indent="1143000" latinLnBrk="0">
      <a:defRPr sz="1200">
        <a:latin typeface="+mj-lt"/>
        <a:ea typeface="+mj-ea"/>
        <a:cs typeface="+mj-cs"/>
        <a:sym typeface="Arial"/>
      </a:defRPr>
    </a:lvl6pPr>
    <a:lvl7pPr indent="1371600" latinLnBrk="0">
      <a:defRPr sz="1200">
        <a:latin typeface="+mj-lt"/>
        <a:ea typeface="+mj-ea"/>
        <a:cs typeface="+mj-cs"/>
        <a:sym typeface="Arial"/>
      </a:defRPr>
    </a:lvl7pPr>
    <a:lvl8pPr indent="1600200" latinLnBrk="0">
      <a:defRPr sz="1200">
        <a:latin typeface="+mj-lt"/>
        <a:ea typeface="+mj-ea"/>
        <a:cs typeface="+mj-cs"/>
        <a:sym typeface="Arial"/>
      </a:defRPr>
    </a:lvl8pPr>
    <a:lvl9pPr indent="1828800" latinLnBrk="0">
      <a:defRPr sz="1200">
        <a:latin typeface="+mj-lt"/>
        <a:ea typeface="+mj-ea"/>
        <a:cs typeface="+mj-cs"/>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582612" y="3124200"/>
            <a:ext cx="6607176" cy="2155825"/>
          </a:xfrm>
          <a:prstGeom prst="rect">
            <a:avLst/>
          </a:prstGeom>
        </p:spPr>
        <p:txBody>
          <a:bodyPr/>
          <a:lstStyle/>
          <a:p>
            <a:r>
              <a:t>Click to edit Master title style</a:t>
            </a:r>
          </a:p>
        </p:txBody>
      </p:sp>
      <p:sp>
        <p:nvSpPr>
          <p:cNvPr id="12" name="Shape 12"/>
          <p:cNvSpPr>
            <a:spLocks noGrp="1"/>
          </p:cNvSpPr>
          <p:nvPr>
            <p:ph type="body" sz="quarter" idx="1"/>
          </p:nvPr>
        </p:nvSpPr>
        <p:spPr>
          <a:xfrm>
            <a:off x="1165225" y="5699125"/>
            <a:ext cx="5441950" cy="2571750"/>
          </a:xfrm>
          <a:prstGeom prst="rect">
            <a:avLst/>
          </a:prstGeom>
        </p:spPr>
        <p:txBody>
          <a:bodyPr/>
          <a:lstStyle>
            <a:lvl1pPr marL="0" indent="0" algn="ctr">
              <a:buSzTx/>
              <a:buNone/>
            </a:lvl1pPr>
          </a:lstStyle>
          <a:p>
            <a:r>
              <a:t>Click to edit Master subtitle style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2" name="Shape 92"/>
          <p:cNvSpPr>
            <a:spLocks noGrp="1"/>
          </p:cNvSpPr>
          <p:nvPr>
            <p:ph type="title"/>
          </p:nvPr>
        </p:nvSpPr>
        <p:spPr>
          <a:prstGeom prst="rect">
            <a:avLst/>
          </a:prstGeom>
        </p:spPr>
        <p:txBody>
          <a:bodyPr/>
          <a:lstStyle/>
          <a:p>
            <a:r>
              <a:t>Click to edit Master title style</a:t>
            </a:r>
          </a:p>
        </p:txBody>
      </p:sp>
      <p:sp>
        <p:nvSpPr>
          <p:cNvPr id="93" name="Shape 93"/>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94" name="Shape 9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1" name="Shape 101"/>
          <p:cNvSpPr>
            <a:spLocks noGrp="1"/>
          </p:cNvSpPr>
          <p:nvPr>
            <p:ph type="title"/>
          </p:nvPr>
        </p:nvSpPr>
        <p:spPr>
          <a:xfrm>
            <a:off x="5635625" y="403225"/>
            <a:ext cx="1747839" cy="8582025"/>
          </a:xfrm>
          <a:prstGeom prst="rect">
            <a:avLst/>
          </a:prstGeom>
        </p:spPr>
        <p:txBody>
          <a:bodyPr/>
          <a:lstStyle/>
          <a:p>
            <a:r>
              <a:t>Click to edit Master title style</a:t>
            </a:r>
          </a:p>
        </p:txBody>
      </p:sp>
      <p:sp>
        <p:nvSpPr>
          <p:cNvPr id="102" name="Shape 102"/>
          <p:cNvSpPr>
            <a:spLocks noGrp="1"/>
          </p:cNvSpPr>
          <p:nvPr>
            <p:ph type="body" idx="1"/>
          </p:nvPr>
        </p:nvSpPr>
        <p:spPr>
          <a:xfrm>
            <a:off x="388938" y="403225"/>
            <a:ext cx="5094288" cy="8582025"/>
          </a:xfrm>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edit Master title style</a:t>
            </a:r>
          </a:p>
        </p:txBody>
      </p:sp>
      <p:sp>
        <p:nvSpPr>
          <p:cNvPr id="21" name="Shape 21"/>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Shape 29"/>
          <p:cNvSpPr>
            <a:spLocks noGrp="1"/>
          </p:cNvSpPr>
          <p:nvPr>
            <p:ph type="title"/>
          </p:nvPr>
        </p:nvSpPr>
        <p:spPr>
          <a:xfrm>
            <a:off x="614362" y="6462712"/>
            <a:ext cx="6605588" cy="1998663"/>
          </a:xfrm>
          <a:prstGeom prst="rect">
            <a:avLst/>
          </a:prstGeom>
        </p:spPr>
        <p:txBody>
          <a:bodyPr anchor="t"/>
          <a:lstStyle>
            <a:lvl1pPr algn="l">
              <a:defRPr sz="4000" b="1" cap="all"/>
            </a:lvl1pPr>
          </a:lstStyle>
          <a:p>
            <a:r>
              <a:t>Click to edit Master title style</a:t>
            </a:r>
          </a:p>
        </p:txBody>
      </p:sp>
      <p:sp>
        <p:nvSpPr>
          <p:cNvPr id="30" name="Shape 30"/>
          <p:cNvSpPr>
            <a:spLocks noGrp="1"/>
          </p:cNvSpPr>
          <p:nvPr>
            <p:ph type="body" sz="quarter" idx="1"/>
          </p:nvPr>
        </p:nvSpPr>
        <p:spPr>
          <a:xfrm>
            <a:off x="614362" y="4262437"/>
            <a:ext cx="6605588" cy="2200276"/>
          </a:xfrm>
          <a:prstGeom prst="rect">
            <a:avLst/>
          </a:prstGeom>
        </p:spPr>
        <p:txBody>
          <a:bodyPr anchor="b"/>
          <a:lstStyle>
            <a:lvl1pPr marL="0" indent="0">
              <a:spcBef>
                <a:spcPts val="400"/>
              </a:spcBef>
              <a:buSzTx/>
              <a:buNone/>
              <a:defRPr sz="2000"/>
            </a:lvl1pPr>
          </a:lstStyle>
          <a:p>
            <a:r>
              <a:t>Click to edit Master text styles</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Click to edit Master title style</a:t>
            </a:r>
          </a:p>
        </p:txBody>
      </p:sp>
      <p:sp>
        <p:nvSpPr>
          <p:cNvPr id="39" name="Shape 39"/>
          <p:cNvSpPr>
            <a:spLocks noGrp="1"/>
          </p:cNvSpPr>
          <p:nvPr>
            <p:ph type="body" sz="half" idx="1"/>
          </p:nvPr>
        </p:nvSpPr>
        <p:spPr>
          <a:xfrm>
            <a:off x="388938" y="2346325"/>
            <a:ext cx="3421063" cy="6638925"/>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Click to edit Master text styles</a:t>
            </a:r>
          </a:p>
          <a:p>
            <a:pPr lvl="1"/>
            <a:r>
              <a:t>Second level</a:t>
            </a:r>
          </a:p>
          <a:p>
            <a:pPr lvl="2"/>
            <a:r>
              <a:t>Third level</a:t>
            </a:r>
          </a:p>
          <a:p>
            <a:pPr lvl="3"/>
            <a:r>
              <a:t>Fourth level</a:t>
            </a:r>
          </a:p>
          <a:p>
            <a:pPr lvl="4"/>
            <a:r>
              <a:t>Fifth level</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r>
              <a:t>Click to edit Master title style</a:t>
            </a:r>
          </a:p>
        </p:txBody>
      </p:sp>
      <p:sp>
        <p:nvSpPr>
          <p:cNvPr id="48" name="Shape 48"/>
          <p:cNvSpPr>
            <a:spLocks noGrp="1"/>
          </p:cNvSpPr>
          <p:nvPr>
            <p:ph type="body" sz="quarter" idx="1"/>
          </p:nvPr>
        </p:nvSpPr>
        <p:spPr>
          <a:xfrm>
            <a:off x="388938" y="2251075"/>
            <a:ext cx="3433763" cy="938213"/>
          </a:xfrm>
          <a:prstGeom prst="rect">
            <a:avLst/>
          </a:prstGeom>
        </p:spPr>
        <p:txBody>
          <a:bodyPr anchor="b"/>
          <a:lstStyle>
            <a:lvl1pPr marL="0" indent="0">
              <a:spcBef>
                <a:spcPts val="500"/>
              </a:spcBef>
              <a:buSzTx/>
              <a:buNone/>
              <a:defRPr sz="2400" b="1"/>
            </a:lvl1pPr>
          </a:lstStyle>
          <a:p>
            <a:r>
              <a:t>Click to edit Master text styles</a:t>
            </a:r>
          </a:p>
        </p:txBody>
      </p:sp>
      <p:sp>
        <p:nvSpPr>
          <p:cNvPr id="49" name="Shape 49"/>
          <p:cNvSpPr>
            <a:spLocks noGrp="1"/>
          </p:cNvSpPr>
          <p:nvPr>
            <p:ph type="body" sz="quarter" idx="13"/>
          </p:nvPr>
        </p:nvSpPr>
        <p:spPr>
          <a:xfrm>
            <a:off x="3948112" y="2251075"/>
            <a:ext cx="3435351" cy="938213"/>
          </a:xfrm>
          <a:prstGeom prst="rect">
            <a:avLst/>
          </a:prstGeom>
        </p:spPr>
        <p:txBody>
          <a:bodyPr anchor="b"/>
          <a:lstStyle/>
          <a:p>
            <a:pPr marL="0" indent="0">
              <a:spcBef>
                <a:spcPts val="500"/>
              </a:spcBef>
              <a:buSzTx/>
              <a:buNone/>
              <a:defRPr sz="2400" b="1"/>
            </a:pPr>
            <a:endParaRP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Shape 57"/>
          <p:cNvSpPr>
            <a:spLocks noGrp="1"/>
          </p:cNvSpPr>
          <p:nvPr>
            <p:ph type="title"/>
          </p:nvPr>
        </p:nvSpPr>
        <p:spPr>
          <a:prstGeom prst="rect">
            <a:avLst/>
          </a:prstGeom>
        </p:spPr>
        <p:txBody>
          <a:bodyPr/>
          <a:lstStyle/>
          <a:p>
            <a:r>
              <a:t>Click to edit Master title style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hape 6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Shape 72"/>
          <p:cNvSpPr>
            <a:spLocks noGrp="1"/>
          </p:cNvSpPr>
          <p:nvPr>
            <p:ph type="title"/>
          </p:nvPr>
        </p:nvSpPr>
        <p:spPr>
          <a:xfrm>
            <a:off x="388938" y="400050"/>
            <a:ext cx="2557462" cy="1704975"/>
          </a:xfrm>
          <a:prstGeom prst="rect">
            <a:avLst/>
          </a:prstGeom>
        </p:spPr>
        <p:txBody>
          <a:bodyPr anchor="b"/>
          <a:lstStyle>
            <a:lvl1pPr algn="l">
              <a:defRPr sz="2000" b="1"/>
            </a:lvl1pPr>
          </a:lstStyle>
          <a:p>
            <a:r>
              <a:t>Click to edit Master title style</a:t>
            </a:r>
          </a:p>
        </p:txBody>
      </p:sp>
      <p:sp>
        <p:nvSpPr>
          <p:cNvPr id="73" name="Shape 73"/>
          <p:cNvSpPr>
            <a:spLocks noGrp="1"/>
          </p:cNvSpPr>
          <p:nvPr>
            <p:ph type="body" idx="1"/>
          </p:nvPr>
        </p:nvSpPr>
        <p:spPr>
          <a:xfrm>
            <a:off x="3038475" y="400050"/>
            <a:ext cx="4344988" cy="8585200"/>
          </a:xfrm>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74" name="Shape 74"/>
          <p:cNvSpPr>
            <a:spLocks noGrp="1"/>
          </p:cNvSpPr>
          <p:nvPr>
            <p:ph type="body" sz="half" idx="13"/>
          </p:nvPr>
        </p:nvSpPr>
        <p:spPr>
          <a:xfrm>
            <a:off x="388938" y="2105025"/>
            <a:ext cx="2557462" cy="6880225"/>
          </a:xfrm>
          <a:prstGeom prst="rect">
            <a:avLst/>
          </a:prstGeom>
        </p:spPr>
        <p:txBody>
          <a:bodyPr/>
          <a:lstStyle/>
          <a:p>
            <a:pPr marL="0" indent="0">
              <a:spcBef>
                <a:spcPts val="300"/>
              </a:spcBef>
              <a:buSzTx/>
              <a:buNone/>
              <a:defRPr sz="1400"/>
            </a:pPr>
            <a:endParaRPr/>
          </a:p>
        </p:txBody>
      </p:sp>
      <p:sp>
        <p:nvSpPr>
          <p:cNvPr id="75" name="Shape 7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Shape 82"/>
          <p:cNvSpPr>
            <a:spLocks noGrp="1"/>
          </p:cNvSpPr>
          <p:nvPr>
            <p:ph type="title"/>
          </p:nvPr>
        </p:nvSpPr>
        <p:spPr>
          <a:xfrm>
            <a:off x="1524000" y="7040563"/>
            <a:ext cx="4662488" cy="831851"/>
          </a:xfrm>
          <a:prstGeom prst="rect">
            <a:avLst/>
          </a:prstGeom>
        </p:spPr>
        <p:txBody>
          <a:bodyPr anchor="b"/>
          <a:lstStyle>
            <a:lvl1pPr algn="l">
              <a:defRPr sz="2000" b="1"/>
            </a:lvl1pPr>
          </a:lstStyle>
          <a:p>
            <a:r>
              <a:t>Click to edit Master title style</a:t>
            </a:r>
          </a:p>
        </p:txBody>
      </p:sp>
      <p:sp>
        <p:nvSpPr>
          <p:cNvPr id="83" name="Shape 83"/>
          <p:cNvSpPr>
            <a:spLocks noGrp="1"/>
          </p:cNvSpPr>
          <p:nvPr>
            <p:ph type="pic" sz="half" idx="13"/>
          </p:nvPr>
        </p:nvSpPr>
        <p:spPr>
          <a:xfrm>
            <a:off x="1524000" y="898525"/>
            <a:ext cx="4662488" cy="6035675"/>
          </a:xfrm>
          <a:prstGeom prst="rect">
            <a:avLst/>
          </a:prstGeom>
        </p:spPr>
        <p:txBody>
          <a:bodyPr lIns="91439" rIns="91439">
            <a:noAutofit/>
          </a:bodyPr>
          <a:lstStyle/>
          <a:p>
            <a:endParaRPr/>
          </a:p>
        </p:txBody>
      </p:sp>
      <p:sp>
        <p:nvSpPr>
          <p:cNvPr id="84" name="Shape 84"/>
          <p:cNvSpPr>
            <a:spLocks noGrp="1"/>
          </p:cNvSpPr>
          <p:nvPr>
            <p:ph type="body" sz="quarter" idx="1"/>
          </p:nvPr>
        </p:nvSpPr>
        <p:spPr>
          <a:xfrm>
            <a:off x="1524000" y="7872413"/>
            <a:ext cx="4662488" cy="1179513"/>
          </a:xfrm>
          <a:prstGeom prst="rect">
            <a:avLst/>
          </a:prstGeom>
        </p:spPr>
        <p:txBody>
          <a:bodyPr/>
          <a:lstStyle>
            <a:lvl1pPr marL="0" indent="0">
              <a:spcBef>
                <a:spcPts val="300"/>
              </a:spcBef>
              <a:buSzTx/>
              <a:buNone/>
              <a:defRPr sz="1400"/>
            </a:lvl1pPr>
          </a:lstStyle>
          <a:p>
            <a:r>
              <a:t>Click to edit Master text styles</a:t>
            </a:r>
          </a:p>
        </p:txBody>
      </p:sp>
      <p:sp>
        <p:nvSpPr>
          <p:cNvPr id="85" name="Shape 8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Off val="44000"/>
          </a:schemeClr>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388938" y="403225"/>
            <a:ext cx="6994526" cy="1676400"/>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a:bodyPr>
          <a:lstStyle/>
          <a:p>
            <a:r>
              <a:t>Click to edit Master title style</a:t>
            </a:r>
          </a:p>
        </p:txBody>
      </p:sp>
      <p:sp>
        <p:nvSpPr>
          <p:cNvPr id="3" name="Shape 3"/>
          <p:cNvSpPr>
            <a:spLocks noGrp="1"/>
          </p:cNvSpPr>
          <p:nvPr>
            <p:ph type="body" idx="1"/>
          </p:nvPr>
        </p:nvSpPr>
        <p:spPr>
          <a:xfrm>
            <a:off x="388938" y="2346325"/>
            <a:ext cx="6994526" cy="6638925"/>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a:bodyPr>
          <a:lstStyle/>
          <a:p>
            <a:r>
              <a:t>Click to edit Master text styles</a:t>
            </a:r>
          </a:p>
          <a:p>
            <a:pPr lvl="1"/>
            <a:r>
              <a:t>Second level</a:t>
            </a:r>
          </a:p>
          <a:p>
            <a:pPr lvl="2"/>
            <a:r>
              <a:t>Third level</a:t>
            </a:r>
          </a:p>
          <a:p>
            <a:pPr lvl="3"/>
            <a:r>
              <a:t>Fourth level</a:t>
            </a:r>
          </a:p>
          <a:p>
            <a:pPr lvl="4"/>
            <a:r>
              <a:t>Fifth level</a:t>
            </a:r>
          </a:p>
        </p:txBody>
      </p:sp>
      <p:sp>
        <p:nvSpPr>
          <p:cNvPr id="4" name="Shape 4"/>
          <p:cNvSpPr>
            <a:spLocks noGrp="1"/>
          </p:cNvSpPr>
          <p:nvPr>
            <p:ph type="sldNum" sz="quarter" idx="2"/>
          </p:nvPr>
        </p:nvSpPr>
        <p:spPr>
          <a:xfrm>
            <a:off x="7081555" y="9159875"/>
            <a:ext cx="301908" cy="288824"/>
          </a:xfrm>
          <a:prstGeom prst="rect">
            <a:avLst/>
          </a:prstGeom>
          <a:ln w="12700">
            <a:miter lim="400000"/>
          </a:ln>
        </p:spPr>
        <p:txBody>
          <a:bodyPr wrap="none" lIns="45719" rIns="45719">
            <a:spAutoFit/>
          </a:bodyPr>
          <a:lstStyle>
            <a:lvl1pPr algn="r">
              <a:defRPr sz="1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Arial"/>
        </a:defRPr>
      </a:lvl9pPr>
    </p:titleStyle>
    <p:bodyStyle>
      <a:lvl1pPr marL="342900" marR="0" indent="-3429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1pPr>
      <a:lvl2pPr marL="783771" marR="0" indent="-326571"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2pPr>
      <a:lvl3pPr marL="1219200" marR="0" indent="-3048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3pPr>
      <a:lvl4pPr marL="17373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4pPr>
      <a:lvl5pPr marL="21945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5pPr>
      <a:lvl6pPr marL="26517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6pPr>
      <a:lvl7pPr marL="31089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7pPr>
      <a:lvl8pPr marL="3566159" marR="0" indent="-36575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8pPr>
      <a:lvl9pPr marL="4023359" marR="0" indent="-36575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j-lt"/>
          <a:ea typeface="+mj-ea"/>
          <a:cs typeface="+mj-cs"/>
          <a:sym typeface="Arial"/>
        </a:defRPr>
      </a:lvl9pPr>
    </p:bodyStyle>
    <p:otherStyle>
      <a:lvl1pPr marL="0" marR="0" indent="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microsoft.com/office/2007/relationships/hdphoto" Target="../media/hdphoto1.wdp"/><Relationship Id="rId6" Type="http://schemas.openxmlformats.org/officeDocument/2006/relationships/image" Target="../media/image4.png"/><Relationship Id="rId7"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nvSpPr>
        <p:spPr>
          <a:xfrm>
            <a:off x="152400" y="4701837"/>
            <a:ext cx="7543800" cy="39087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r>
              <a:rPr lang="en-US" dirty="0" smtClean="0"/>
              <a:t>For 30 years, </a:t>
            </a:r>
            <a:r>
              <a:rPr dirty="0" smtClean="0"/>
              <a:t>HCASC </a:t>
            </a:r>
            <a:r>
              <a:rPr lang="en-US" dirty="0" smtClean="0"/>
              <a:t>has been THE </a:t>
            </a:r>
            <a:r>
              <a:rPr dirty="0" smtClean="0"/>
              <a:t>fast</a:t>
            </a:r>
            <a:r>
              <a:rPr dirty="0"/>
              <a:t>-paced quiz game where </a:t>
            </a:r>
            <a:r>
              <a:rPr lang="en-US" dirty="0" smtClean="0"/>
              <a:t>HBCU students show off their brain power. Take a Power Search and you just might </a:t>
            </a:r>
            <a:r>
              <a:rPr lang="en-US" dirty="0"/>
              <a:t>get to compete at the National Championship in Los Angeles</a:t>
            </a:r>
            <a:r>
              <a:rPr dirty="0" smtClean="0"/>
              <a:t>!</a:t>
            </a:r>
          </a:p>
          <a:p>
            <a:pPr algn="just"/>
            <a:endParaRPr dirty="0" smtClean="0"/>
          </a:p>
          <a:p>
            <a:pPr algn="ctr">
              <a:defRPr sz="2400" b="1">
                <a:latin typeface="Trebuchet MS"/>
                <a:ea typeface="Trebuchet MS"/>
                <a:cs typeface="Trebuchet MS"/>
                <a:sym typeface="Trebuchet MS"/>
              </a:defRPr>
            </a:pPr>
            <a:r>
              <a:rPr dirty="0" smtClean="0"/>
              <a:t>DATE </a:t>
            </a:r>
            <a:r>
              <a:rPr dirty="0"/>
              <a:t>&amp; TIME</a:t>
            </a:r>
            <a:r>
              <a:rPr dirty="0" smtClean="0"/>
              <a:t>:</a:t>
            </a:r>
            <a:endParaRPr dirty="0"/>
          </a:p>
          <a:p>
            <a:pPr algn="ctr">
              <a:defRPr sz="2800" b="1">
                <a:latin typeface="Trebuchet MS"/>
                <a:ea typeface="Trebuchet MS"/>
                <a:cs typeface="Trebuchet MS"/>
                <a:sym typeface="Trebuchet MS"/>
              </a:defRPr>
            </a:pPr>
            <a:r>
              <a:rPr dirty="0"/>
              <a:t>TYPE DAY, DATE AND </a:t>
            </a:r>
            <a:r>
              <a:rPr lang="en-US" dirty="0" smtClean="0"/>
              <a:t>TIME </a:t>
            </a:r>
            <a:r>
              <a:rPr dirty="0" smtClean="0"/>
              <a:t>HERE</a:t>
            </a:r>
            <a:endParaRPr dirty="0"/>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14" name="image3.png" descr="HCASC_logo"/>
          <p:cNvPicPr>
            <a:picLocks noChangeAspect="1"/>
          </p:cNvPicPr>
          <p:nvPr/>
        </p:nvPicPr>
        <p:blipFill>
          <a:blip r:embed="rId2">
            <a:extLst/>
          </a:blip>
          <a:stretch>
            <a:fillRect/>
          </a:stretch>
        </p:blipFill>
        <p:spPr>
          <a:xfrm>
            <a:off x="2930525" y="8861425"/>
            <a:ext cx="1987550" cy="949325"/>
          </a:xfrm>
          <a:prstGeom prst="rect">
            <a:avLst/>
          </a:prstGeom>
          <a:ln w="12700">
            <a:miter lim="400000"/>
          </a:ln>
        </p:spPr>
      </p:pic>
      <p:pic>
        <p:nvPicPr>
          <p:cNvPr id="2" name="Picture 1" descr="Throwback-slogans3.png"/>
          <p:cNvPicPr>
            <a:picLocks noChangeAspect="1"/>
          </p:cNvPicPr>
          <p:nvPr/>
        </p:nvPicPr>
        <p:blipFill rotWithShape="1">
          <a:blip r:embed="rId3">
            <a:extLst>
              <a:ext uri="{28A0092B-C50C-407E-A947-70E740481C1C}">
                <a14:useLocalDpi xmlns:a14="http://schemas.microsoft.com/office/drawing/2010/main" val="0"/>
              </a:ext>
            </a:extLst>
          </a:blip>
          <a:srcRect l="22967" t="4527" r="23083" b="4824"/>
          <a:stretch/>
        </p:blipFill>
        <p:spPr>
          <a:xfrm>
            <a:off x="152400" y="232645"/>
            <a:ext cx="1964815" cy="4272368"/>
          </a:xfrm>
          <a:prstGeom prst="rect">
            <a:avLst/>
          </a:prstGeom>
        </p:spPr>
      </p:pic>
      <p:pic>
        <p:nvPicPr>
          <p:cNvPr id="3" name="Picture 2" descr="Throwback-slogans2.png"/>
          <p:cNvPicPr>
            <a:picLocks noChangeAspect="1"/>
          </p:cNvPicPr>
          <p:nvPr/>
        </p:nvPicPr>
        <p:blipFill rotWithShape="1">
          <a:blip r:embed="rId4">
            <a:extLst>
              <a:ext uri="{BEBA8EAE-BF5A-486C-A8C5-ECC9F3942E4B}">
                <a14:imgProps xmlns:a14="http://schemas.microsoft.com/office/drawing/2010/main">
                  <a14:imgLayer r:embed="rId5">
                    <a14:imgEffect>
                      <a14:backgroundRemoval t="8364" b="75576" l="7373" r="92471">
                        <a14:foregroundMark x1="7373" y1="5576" x2="7373" y2="5576"/>
                        <a14:backgroundMark x1="63686" y1="52545" x2="63686" y2="52545"/>
                      </a14:backgroundRemoval>
                    </a14:imgEffect>
                  </a14:imgLayer>
                </a14:imgProps>
              </a:ext>
              <a:ext uri="{28A0092B-C50C-407E-A947-70E740481C1C}">
                <a14:useLocalDpi xmlns:a14="http://schemas.microsoft.com/office/drawing/2010/main" val="0"/>
              </a:ext>
            </a:extLst>
          </a:blip>
          <a:srcRect l="6204" t="6293" r="4615" b="22992"/>
          <a:stretch/>
        </p:blipFill>
        <p:spPr>
          <a:xfrm>
            <a:off x="2117215" y="1090309"/>
            <a:ext cx="2755534" cy="2827615"/>
          </a:xfrm>
          <a:prstGeom prst="rect">
            <a:avLst/>
          </a:prstGeom>
        </p:spPr>
      </p:pic>
      <p:pic>
        <p:nvPicPr>
          <p:cNvPr id="4" name="Picture 3" descr="Throwback-slogans.png"/>
          <p:cNvPicPr>
            <a:picLocks noChangeAspect="1"/>
          </p:cNvPicPr>
          <p:nvPr/>
        </p:nvPicPr>
        <p:blipFill rotWithShape="1">
          <a:blip r:embed="rId6">
            <a:extLst>
              <a:ext uri="{BEBA8EAE-BF5A-486C-A8C5-ECC9F3942E4B}">
                <a14:imgProps xmlns:a14="http://schemas.microsoft.com/office/drawing/2010/main">
                  <a14:imgLayer r:embed="rId7">
                    <a14:imgEffect>
                      <a14:backgroundRemoval t="3152" b="64061" l="4000" r="95451">
                        <a14:foregroundMark x1="42824" y1="22424" x2="42824" y2="22424"/>
                        <a14:foregroundMark x1="38196" y1="30364" x2="38196" y2="30364"/>
                        <a14:foregroundMark x1="22510" y1="49333" x2="22510" y2="49333"/>
                        <a14:foregroundMark x1="73098" y1="42545" x2="73098" y2="42545"/>
                        <a14:foregroundMark x1="77255" y1="47030" x2="77255" y2="47030"/>
                        <a14:foregroundMark x1="81725" y1="52182" x2="81725" y2="52182"/>
                        <a14:foregroundMark x1="81255" y1="50364" x2="81255" y2="50364"/>
                      </a14:backgroundRemoval>
                    </a14:imgEffect>
                  </a14:imgLayer>
                </a14:imgProps>
              </a:ext>
              <a:ext uri="{28A0092B-C50C-407E-A947-70E740481C1C}">
                <a14:useLocalDpi xmlns:a14="http://schemas.microsoft.com/office/drawing/2010/main" val="0"/>
              </a:ext>
            </a:extLst>
          </a:blip>
          <a:srcRect l="3944" t="2526" r="4588" b="35343"/>
          <a:stretch/>
        </p:blipFill>
        <p:spPr>
          <a:xfrm>
            <a:off x="3934298" y="1394966"/>
            <a:ext cx="3761902" cy="3306871"/>
          </a:xfrm>
          <a:prstGeom prst="rect">
            <a:avLst/>
          </a:prstGeom>
        </p:spPr>
      </p:pic>
      <p:sp>
        <p:nvSpPr>
          <p:cNvPr id="5" name="TextBox 4"/>
          <p:cNvSpPr txBox="1"/>
          <p:nvPr/>
        </p:nvSpPr>
        <p:spPr>
          <a:xfrm>
            <a:off x="2384134" y="232645"/>
            <a:ext cx="5312065"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4800" b="0" i="0" u="none" strike="noStrike" cap="none" spc="0" normalizeH="0" baseline="0" dirty="0" smtClean="0">
                <a:ln>
                  <a:noFill/>
                </a:ln>
                <a:solidFill>
                  <a:srgbClr val="D30017"/>
                </a:solidFill>
                <a:effectLst/>
                <a:uFillTx/>
                <a:latin typeface="Impact"/>
                <a:ea typeface="+mj-ea"/>
                <a:cs typeface="Impact"/>
                <a:sym typeface="Arial"/>
              </a:rPr>
              <a:t>Throwback </a:t>
            </a:r>
            <a:r>
              <a:rPr kumimoji="0" lang="en-US" sz="4800" b="0" i="0" u="none" strike="noStrike" cap="none" spc="0" normalizeH="0" baseline="0" dirty="0" err="1" smtClean="0">
                <a:ln>
                  <a:noFill/>
                </a:ln>
                <a:solidFill>
                  <a:srgbClr val="D30017"/>
                </a:solidFill>
                <a:effectLst/>
                <a:uFillTx/>
                <a:latin typeface="Impact"/>
                <a:ea typeface="+mj-ea"/>
                <a:cs typeface="Impact"/>
                <a:sym typeface="Arial"/>
              </a:rPr>
              <a:t>Thinkday</a:t>
            </a:r>
            <a:endParaRPr kumimoji="0" lang="en-US" sz="4800" b="0" i="0" u="none" strike="noStrike" cap="none" spc="0" normalizeH="0" baseline="0" dirty="0">
              <a:ln>
                <a:noFill/>
              </a:ln>
              <a:solidFill>
                <a:srgbClr val="D30017"/>
              </a:solidFill>
              <a:effectLst/>
              <a:uFillTx/>
              <a:latin typeface="Impact"/>
              <a:ea typeface="+mj-ea"/>
              <a:cs typeface="Impact"/>
              <a:sym typeface="Arial"/>
            </a:endParaRPr>
          </a:p>
        </p:txBody>
      </p:sp>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 name="image10.jpg" descr="HCASC-wants-you-meme"/>
          <p:cNvPicPr>
            <a:picLocks noChangeAspect="1"/>
          </p:cNvPicPr>
          <p:nvPr/>
        </p:nvPicPr>
        <p:blipFill>
          <a:blip r:embed="rId2">
            <a:extLst/>
          </a:blip>
          <a:stretch>
            <a:fillRect/>
          </a:stretch>
        </p:blipFill>
        <p:spPr>
          <a:xfrm>
            <a:off x="381000" y="381000"/>
            <a:ext cx="3016250" cy="3894138"/>
          </a:xfrm>
          <a:prstGeom prst="rect">
            <a:avLst/>
          </a:prstGeom>
          <a:ln w="12700">
            <a:miter lim="400000"/>
          </a:ln>
        </p:spPr>
      </p:pic>
      <p:sp>
        <p:nvSpPr>
          <p:cNvPr id="142" name="Shape 142"/>
          <p:cNvSpPr/>
          <p:nvPr/>
        </p:nvSpPr>
        <p:spPr>
          <a:xfrm>
            <a:off x="152400" y="4495800"/>
            <a:ext cx="7543800" cy="375487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400" b="1">
                <a:solidFill>
                  <a:srgbClr val="FF0000"/>
                </a:solidFill>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43" name="image3.png" descr="HCASC_logo"/>
          <p:cNvPicPr>
            <a:picLocks noChangeAspect="1"/>
          </p:cNvPicPr>
          <p:nvPr/>
        </p:nvPicPr>
        <p:blipFill>
          <a:blip r:embed="rId3">
            <a:extLst/>
          </a:blip>
          <a:stretch>
            <a:fillRect/>
          </a:stretch>
        </p:blipFill>
        <p:spPr>
          <a:xfrm>
            <a:off x="2930525" y="8861425"/>
            <a:ext cx="1987550" cy="949325"/>
          </a:xfrm>
          <a:prstGeom prst="rect">
            <a:avLst/>
          </a:prstGeom>
          <a:ln w="12700">
            <a:miter lim="400000"/>
          </a:ln>
        </p:spPr>
      </p:pic>
      <p:sp>
        <p:nvSpPr>
          <p:cNvPr id="144" name="Shape 144"/>
          <p:cNvSpPr/>
          <p:nvPr/>
        </p:nvSpPr>
        <p:spPr>
          <a:xfrm>
            <a:off x="4114800" y="533400"/>
            <a:ext cx="3276600" cy="3444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000">
                <a:latin typeface="Impact"/>
                <a:ea typeface="Impact"/>
                <a:cs typeface="Impact"/>
                <a:sym typeface="Impact"/>
              </a:defRPr>
            </a:pPr>
            <a:r>
              <a:rPr dirty="0"/>
              <a:t>Honda Campus All-Star Challenge is the HBCU National Quiz Championship that pits your brain power against teams from across the HBCU family.</a:t>
            </a:r>
            <a:br>
              <a:rPr dirty="0"/>
            </a:br>
            <a:r>
              <a:rPr dirty="0"/>
              <a:t>Top prize? $75,000 in grants</a:t>
            </a:r>
            <a:br>
              <a:rPr dirty="0"/>
            </a:br>
            <a:r>
              <a:rPr dirty="0"/>
              <a:t>for </a:t>
            </a:r>
            <a:r>
              <a:rPr dirty="0" smtClean="0"/>
              <a:t>our </a:t>
            </a:r>
            <a:r>
              <a:rPr dirty="0"/>
              <a:t>school.</a:t>
            </a:r>
          </a:p>
          <a:p>
            <a:pPr algn="ctr">
              <a:defRPr sz="2000">
                <a:latin typeface="Impact"/>
                <a:ea typeface="Impact"/>
                <a:cs typeface="Impact"/>
                <a:sym typeface="Impact"/>
              </a:defRPr>
            </a:pPr>
            <a:r>
              <a:rPr dirty="0"/>
              <a:t>That’s a prize worthy of an Internet celebrity.</a:t>
            </a:r>
            <a:br>
              <a:rPr dirty="0"/>
            </a:br>
            <a:r>
              <a:rPr dirty="0"/>
              <a:t>Know what I meme?</a:t>
            </a:r>
          </a:p>
        </p:txBody>
      </p:sp>
    </p:spTree>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image11.jpg"/>
          <p:cNvPicPr>
            <a:picLocks noChangeAspect="1"/>
          </p:cNvPicPr>
          <p:nvPr/>
        </p:nvPicPr>
        <p:blipFill>
          <a:blip r:embed="rId2">
            <a:extLst/>
          </a:blip>
          <a:stretch>
            <a:fillRect/>
          </a:stretch>
        </p:blipFill>
        <p:spPr>
          <a:xfrm>
            <a:off x="4419600" y="381000"/>
            <a:ext cx="3012446" cy="3894138"/>
          </a:xfrm>
          <a:prstGeom prst="rect">
            <a:avLst/>
          </a:prstGeom>
          <a:ln w="12700">
            <a:miter lim="400000"/>
          </a:ln>
        </p:spPr>
      </p:pic>
      <p:sp>
        <p:nvSpPr>
          <p:cNvPr id="147" name="Shape 147"/>
          <p:cNvSpPr/>
          <p:nvPr/>
        </p:nvSpPr>
        <p:spPr>
          <a:xfrm>
            <a:off x="152400" y="4495800"/>
            <a:ext cx="7543800" cy="375487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400" b="1">
                <a:solidFill>
                  <a:srgbClr val="FF0000"/>
                </a:solidFill>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48"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
        <p:nvSpPr>
          <p:cNvPr id="149" name="Shape 149"/>
          <p:cNvSpPr/>
          <p:nvPr/>
        </p:nvSpPr>
        <p:spPr>
          <a:xfrm>
            <a:off x="609600" y="457199"/>
            <a:ext cx="3276600" cy="3749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000">
                <a:latin typeface="Impact"/>
                <a:ea typeface="Impact"/>
                <a:cs typeface="Impact"/>
                <a:sym typeface="Impact"/>
              </a:defRPr>
            </a:pPr>
            <a:r>
              <a:rPr dirty="0"/>
              <a:t>We get it.</a:t>
            </a:r>
          </a:p>
          <a:p>
            <a:pPr algn="ctr">
              <a:defRPr sz="2000">
                <a:solidFill>
                  <a:srgbClr val="FF0000"/>
                </a:solidFill>
                <a:latin typeface="Impact"/>
                <a:ea typeface="Impact"/>
                <a:cs typeface="Impact"/>
                <a:sym typeface="Impact"/>
              </a:defRPr>
            </a:pPr>
            <a:r>
              <a:rPr dirty="0"/>
              <a:t>You’re cool.</a:t>
            </a:r>
          </a:p>
          <a:p>
            <a:pPr algn="ctr">
              <a:defRPr sz="2000">
                <a:latin typeface="Impact"/>
                <a:ea typeface="Impact"/>
                <a:cs typeface="Impact"/>
                <a:sym typeface="Impact"/>
              </a:defRPr>
            </a:pPr>
            <a:r>
              <a:rPr dirty="0"/>
              <a:t>And you’re smart.</a:t>
            </a:r>
          </a:p>
          <a:p>
            <a:pPr algn="ctr">
              <a:defRPr sz="2000">
                <a:solidFill>
                  <a:srgbClr val="FF0000"/>
                </a:solidFill>
                <a:latin typeface="Impact"/>
                <a:ea typeface="Impact"/>
                <a:cs typeface="Impact"/>
                <a:sym typeface="Impact"/>
              </a:defRPr>
            </a:pPr>
            <a:r>
              <a:rPr dirty="0"/>
              <a:t>And you have a</a:t>
            </a:r>
          </a:p>
          <a:p>
            <a:pPr algn="ctr">
              <a:defRPr sz="2000">
                <a:solidFill>
                  <a:srgbClr val="FF0000"/>
                </a:solidFill>
                <a:latin typeface="Impact"/>
                <a:ea typeface="Impact"/>
                <a:cs typeface="Impact"/>
                <a:sym typeface="Impact"/>
              </a:defRPr>
            </a:pPr>
            <a:r>
              <a:rPr dirty="0"/>
              <a:t>bajillion followers…</a:t>
            </a:r>
            <a:br>
              <a:rPr dirty="0"/>
            </a:br>
            <a:r>
              <a:rPr dirty="0">
                <a:solidFill>
                  <a:srgbClr val="000000"/>
                </a:solidFill>
              </a:rPr>
              <a:t>But what if you could turn all that power into $75,000 </a:t>
            </a:r>
            <a:r>
              <a:rPr dirty="0" smtClean="0">
                <a:solidFill>
                  <a:srgbClr val="000000"/>
                </a:solidFill>
              </a:rPr>
              <a:t>for</a:t>
            </a:r>
            <a:r>
              <a:rPr lang="en-US" dirty="0" smtClean="0">
                <a:solidFill>
                  <a:srgbClr val="000000"/>
                </a:solidFill>
              </a:rPr>
              <a:t/>
            </a:r>
            <a:br>
              <a:rPr lang="en-US" dirty="0" smtClean="0">
                <a:solidFill>
                  <a:srgbClr val="000000"/>
                </a:solidFill>
              </a:rPr>
            </a:br>
            <a:r>
              <a:rPr dirty="0" smtClean="0">
                <a:solidFill>
                  <a:srgbClr val="000000"/>
                </a:solidFill>
              </a:rPr>
              <a:t>our </a:t>
            </a:r>
            <a:r>
              <a:rPr dirty="0">
                <a:solidFill>
                  <a:srgbClr val="000000"/>
                </a:solidFill>
              </a:rPr>
              <a:t>school?</a:t>
            </a:r>
            <a:br>
              <a:rPr dirty="0">
                <a:solidFill>
                  <a:srgbClr val="000000"/>
                </a:solidFill>
              </a:rPr>
            </a:br>
            <a:r>
              <a:rPr dirty="0"/>
              <a:t>You could afford your own Snapchat filter and rain dollars all across campus. </a:t>
            </a:r>
            <a:r>
              <a:rPr dirty="0">
                <a:solidFill>
                  <a:srgbClr val="000000"/>
                </a:solidFill>
              </a:rPr>
              <a:t>And how cool would THAT be?</a:t>
            </a:r>
          </a:p>
        </p:txBody>
      </p:sp>
    </p:spTree>
  </p:cSld>
  <p:clrMapOvr>
    <a:masterClrMapping/>
  </p:clrMapOvr>
  <p:transition xmlns:p14="http://schemas.microsoft.com/office/powerpoint/2010/mai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p:nvPr/>
        </p:nvSpPr>
        <p:spPr>
          <a:xfrm>
            <a:off x="152400" y="4724400"/>
            <a:ext cx="7543800" cy="375487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400" b="1">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52" name="image12.jpg" descr="thinkyoucanthink.png"/>
          <p:cNvPicPr>
            <a:picLocks noChangeAspect="1"/>
          </p:cNvPicPr>
          <p:nvPr/>
        </p:nvPicPr>
        <p:blipFill>
          <a:blip r:embed="rId2">
            <a:extLst/>
          </a:blip>
          <a:stretch>
            <a:fillRect/>
          </a:stretch>
        </p:blipFill>
        <p:spPr>
          <a:xfrm>
            <a:off x="380999" y="228600"/>
            <a:ext cx="4533987" cy="4343400"/>
          </a:xfrm>
          <a:prstGeom prst="rect">
            <a:avLst/>
          </a:prstGeom>
          <a:ln w="12700">
            <a:miter lim="400000"/>
          </a:ln>
        </p:spPr>
      </p:pic>
      <p:pic>
        <p:nvPicPr>
          <p:cNvPr id="153"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
        <p:nvSpPr>
          <p:cNvPr id="154" name="Shape 154"/>
          <p:cNvSpPr/>
          <p:nvPr/>
        </p:nvSpPr>
        <p:spPr>
          <a:xfrm>
            <a:off x="5029200" y="304799"/>
            <a:ext cx="2518564" cy="3693319"/>
          </a:xfrm>
          <a:prstGeom prst="rect">
            <a:avLst/>
          </a:prstGeom>
          <a:ln w="12700">
            <a:miter lim="400000"/>
          </a:ln>
          <a:extLst>
            <a:ext uri="{C572A759-6A51-4108-AA02-DFA0A04FC94B}">
              <ma14:wrappingTextBoxFlag xmlns:ma14="http://schemas.microsoft.com/office/mac/drawingml/2011/main" val="1"/>
            </a:ext>
          </a:extLst>
        </p:spPr>
        <p:txBody>
          <a:bodyPr wrap="square" lIns="45719" rIns="45719">
            <a:spAutoFit/>
          </a:bodyPr>
          <a:lstStyle/>
          <a:p>
            <a:r>
              <a:rPr lang="en-US" dirty="0" smtClean="0"/>
              <a:t>For 30 years, HCASC has been at</a:t>
            </a:r>
            <a:r>
              <a:rPr dirty="0" smtClean="0"/>
              <a:t> </a:t>
            </a:r>
            <a:r>
              <a:rPr dirty="0"/>
              <a:t>the intersection of scholarship, games and school </a:t>
            </a:r>
            <a:r>
              <a:rPr dirty="0" smtClean="0"/>
              <a:t>spirit. </a:t>
            </a:r>
            <a:r>
              <a:rPr dirty="0"/>
              <a:t>It’s an exciting game that pits your brain power against teams from across the HBCU family. Top prize? $75,000 in grants to </a:t>
            </a:r>
            <a:r>
              <a:rPr/>
              <a:t>make </a:t>
            </a:r>
            <a:r>
              <a:rPr smtClean="0"/>
              <a:t>our </a:t>
            </a:r>
            <a:r>
              <a:rPr dirty="0"/>
              <a:t>school even better than it is today. </a:t>
            </a:r>
          </a:p>
        </p:txBody>
      </p:sp>
    </p:spTree>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p:nvPr/>
        </p:nvSpPr>
        <p:spPr>
          <a:xfrm>
            <a:off x="152400" y="3352800"/>
            <a:ext cx="7543800" cy="513986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If you thought you knew the Honda Campus All-Star Challenge, THINK AGAIN. The </a:t>
            </a:r>
            <a:r>
              <a:rPr lang="en-US" dirty="0" smtClean="0"/>
              <a:t>30</a:t>
            </a:r>
            <a:r>
              <a:rPr lang="en-US" baseline="30000" dirty="0" smtClean="0"/>
              <a:t>th</a:t>
            </a:r>
            <a:r>
              <a:rPr lang="en-US" dirty="0" smtClean="0"/>
              <a:t> Anniversary </a:t>
            </a:r>
            <a:r>
              <a:rPr dirty="0" smtClean="0"/>
              <a:t>HBCU </a:t>
            </a:r>
            <a:r>
              <a:rPr dirty="0"/>
              <a:t>National Quiz Championship is </a:t>
            </a:r>
            <a:r>
              <a:rPr lang="en-US" dirty="0" smtClean="0"/>
              <a:t>here with</a:t>
            </a:r>
            <a:r>
              <a:rPr dirty="0" smtClean="0"/>
              <a:t> </a:t>
            </a:r>
            <a:r>
              <a:rPr lang="en-US" dirty="0" smtClean="0"/>
              <a:t>more </a:t>
            </a:r>
            <a:r>
              <a:rPr dirty="0" smtClean="0"/>
              <a:t>questions </a:t>
            </a:r>
            <a:r>
              <a:rPr dirty="0"/>
              <a:t>and more FUN! Do you have what it takes to challenge your mind and your reflexes? </a:t>
            </a:r>
            <a:r>
              <a:rPr lang="en-US" dirty="0" smtClean="0"/>
              <a:t>Play the </a:t>
            </a:r>
            <a:r>
              <a:rPr dirty="0" smtClean="0"/>
              <a:t>game </a:t>
            </a:r>
            <a:r>
              <a:rPr dirty="0"/>
              <a:t>and find out!</a:t>
            </a:r>
          </a:p>
          <a:p>
            <a:pPr algn="just"/>
            <a:endParaRPr dirty="0"/>
          </a:p>
          <a:p>
            <a:pPr algn="ctr">
              <a:defRPr sz="2400" b="1">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57" name="image13.jpg"/>
          <p:cNvPicPr>
            <a:picLocks noChangeAspect="1"/>
          </p:cNvPicPr>
          <p:nvPr/>
        </p:nvPicPr>
        <p:blipFill>
          <a:blip r:embed="rId2">
            <a:extLst/>
          </a:blip>
          <a:stretch>
            <a:fillRect/>
          </a:stretch>
        </p:blipFill>
        <p:spPr>
          <a:xfrm>
            <a:off x="228600" y="305434"/>
            <a:ext cx="7315200" cy="2926081"/>
          </a:xfrm>
          <a:prstGeom prst="rect">
            <a:avLst/>
          </a:prstGeom>
          <a:ln w="12700">
            <a:miter lim="400000"/>
          </a:ln>
        </p:spPr>
      </p:pic>
      <p:pic>
        <p:nvPicPr>
          <p:cNvPr id="158" name="image3.png" descr="HCASC_logo"/>
          <p:cNvPicPr>
            <a:picLocks noChangeAspect="1"/>
          </p:cNvPicPr>
          <p:nvPr/>
        </p:nvPicPr>
        <p:blipFill>
          <a:blip r:embed="rId3">
            <a:extLst/>
          </a:blip>
          <a:stretch>
            <a:fillRect/>
          </a:stretch>
        </p:blipFill>
        <p:spPr>
          <a:xfrm>
            <a:off x="2930525" y="8861425"/>
            <a:ext cx="1987550" cy="949325"/>
          </a:xfrm>
          <a:prstGeom prst="rect">
            <a:avLst/>
          </a:prstGeom>
          <a:ln w="12700">
            <a:miter lim="400000"/>
          </a:ln>
        </p:spPr>
      </p:pic>
    </p:spTree>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p:nvPr/>
        </p:nvSpPr>
        <p:spPr>
          <a:xfrm>
            <a:off x="76200" y="3276599"/>
            <a:ext cx="7543800" cy="48628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THREE is the magic number. You </a:t>
            </a:r>
            <a:r>
              <a:rPr dirty="0" smtClean="0"/>
              <a:t>can </a:t>
            </a:r>
            <a:r>
              <a:rPr lang="en-US" dirty="0" smtClean="0"/>
              <a:t>earn a spot at the National Championship.</a:t>
            </a:r>
            <a:r>
              <a:rPr dirty="0" smtClean="0"/>
              <a:t> </a:t>
            </a:r>
            <a:r>
              <a:rPr dirty="0"/>
              <a:t>Do you have what it takes to master a fun game that challenges your mind and your reflexes? Get in the game and find out!</a:t>
            </a:r>
          </a:p>
          <a:p>
            <a:pPr algn="just"/>
            <a:endParaRPr dirty="0"/>
          </a:p>
          <a:p>
            <a:pPr algn="ctr">
              <a:defRPr sz="2400" b="1">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61" name="image14.jpg" descr="thinkyoucanthink.png"/>
          <p:cNvPicPr>
            <a:picLocks noChangeAspect="1"/>
          </p:cNvPicPr>
          <p:nvPr/>
        </p:nvPicPr>
        <p:blipFill>
          <a:blip r:embed="rId2">
            <a:extLst/>
          </a:blip>
          <a:stretch>
            <a:fillRect/>
          </a:stretch>
        </p:blipFill>
        <p:spPr>
          <a:xfrm>
            <a:off x="228600" y="228600"/>
            <a:ext cx="7315200" cy="2927350"/>
          </a:xfrm>
          <a:prstGeom prst="rect">
            <a:avLst/>
          </a:prstGeom>
          <a:ln w="12700">
            <a:miter lim="400000"/>
          </a:ln>
        </p:spPr>
      </p:pic>
      <p:pic>
        <p:nvPicPr>
          <p:cNvPr id="162" name="image3.png" descr="HCASC_logo"/>
          <p:cNvPicPr>
            <a:picLocks noChangeAspect="1"/>
          </p:cNvPicPr>
          <p:nvPr/>
        </p:nvPicPr>
        <p:blipFill>
          <a:blip r:embed="rId3">
            <a:extLst/>
          </a:blip>
          <a:stretch>
            <a:fillRect/>
          </a:stretch>
        </p:blipFill>
        <p:spPr>
          <a:xfrm>
            <a:off x="2854325" y="8861425"/>
            <a:ext cx="1987550" cy="949325"/>
          </a:xfrm>
          <a:prstGeom prst="rect">
            <a:avLst/>
          </a:prstGeom>
          <a:ln w="12700">
            <a:miter lim="400000"/>
          </a:ln>
        </p:spPr>
      </p:pic>
    </p:spTree>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p:nvPr/>
        </p:nvSpPr>
        <p:spPr>
          <a:xfrm>
            <a:off x="228600" y="3047999"/>
            <a:ext cx="7239000" cy="558800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Can you think on your feet and out hustle the competition on questions about geography, literature, sports, science, pop culture and more?  If so, there’s a spot waiting for you on a different kind of All-star team… The Honda Campus All-Star Challenge.  You can take part in a fast-paced game and </a:t>
            </a:r>
            <a:r>
              <a:rPr lang="en-US" dirty="0"/>
              <a:t>join over 125,000 students who have taken the challenge</a:t>
            </a:r>
            <a:r>
              <a:rPr dirty="0" smtClean="0"/>
              <a:t>.  </a:t>
            </a:r>
            <a:r>
              <a:rPr dirty="0"/>
              <a:t>What are waiting for?  Get in the game today!</a:t>
            </a:r>
          </a:p>
          <a:p>
            <a:pPr algn="ctr">
              <a:defRPr sz="2400" b="1">
                <a:latin typeface="Trebuchet MS"/>
                <a:ea typeface="Trebuchet MS"/>
                <a:cs typeface="Trebuchet MS"/>
                <a:sym typeface="Trebuchet MS"/>
              </a:defRPr>
            </a:pPr>
            <a:r>
              <a:rPr dirty="0"/>
              <a:t>DATE:</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TIME:</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dirty="0" smtClean="0"/>
              <a:t>LOCATION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endParaRPr sz="2000" dirty="0"/>
          </a:p>
        </p:txBody>
      </p:sp>
      <p:pic>
        <p:nvPicPr>
          <p:cNvPr id="169" name="image16.png" descr="MVP"/>
          <p:cNvPicPr>
            <a:picLocks noChangeAspect="1"/>
          </p:cNvPicPr>
          <p:nvPr/>
        </p:nvPicPr>
        <p:blipFill>
          <a:blip r:embed="rId2">
            <a:extLst/>
          </a:blip>
          <a:stretch>
            <a:fillRect/>
          </a:stretch>
        </p:blipFill>
        <p:spPr>
          <a:xfrm>
            <a:off x="304800" y="228600"/>
            <a:ext cx="7153275" cy="2708275"/>
          </a:xfrm>
          <a:prstGeom prst="rect">
            <a:avLst/>
          </a:prstGeom>
          <a:ln w="12700">
            <a:miter lim="400000"/>
          </a:ln>
        </p:spPr>
      </p:pic>
      <p:pic>
        <p:nvPicPr>
          <p:cNvPr id="170" name="image3.png" descr="HCASC_logo"/>
          <p:cNvPicPr>
            <a:picLocks noChangeAspect="1"/>
          </p:cNvPicPr>
          <p:nvPr/>
        </p:nvPicPr>
        <p:blipFill>
          <a:blip r:embed="rId3">
            <a:extLst/>
          </a:blip>
          <a:stretch>
            <a:fillRect/>
          </a:stretch>
        </p:blipFill>
        <p:spPr>
          <a:xfrm>
            <a:off x="2892425" y="8785225"/>
            <a:ext cx="1987550" cy="949325"/>
          </a:xfrm>
          <a:prstGeom prst="rect">
            <a:avLst/>
          </a:prstGeom>
          <a:ln w="12700">
            <a:miter lim="400000"/>
          </a:ln>
        </p:spPr>
      </p:pic>
    </p:spTree>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381000" y="3581400"/>
            <a:ext cx="7010400" cy="483209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42900" indent="-342900" algn="ctr">
              <a:defRPr sz="1300">
                <a:latin typeface="Trebuchet MS"/>
                <a:ea typeface="Trebuchet MS"/>
                <a:cs typeface="Trebuchet MS"/>
                <a:sym typeface="Trebuchet MS"/>
              </a:defRPr>
            </a:pPr>
            <a:r>
              <a:rPr lang="en-US" dirty="0" smtClean="0"/>
              <a:t>For 30 years, </a:t>
            </a:r>
            <a:r>
              <a:rPr dirty="0" smtClean="0"/>
              <a:t>Honda </a:t>
            </a:r>
            <a:r>
              <a:rPr dirty="0"/>
              <a:t>Campus All-Star Challenge </a:t>
            </a:r>
            <a:r>
              <a:rPr lang="en-US" dirty="0" smtClean="0"/>
              <a:t>has used</a:t>
            </a:r>
            <a:r>
              <a:rPr dirty="0" smtClean="0"/>
              <a:t> </a:t>
            </a:r>
            <a:r>
              <a:rPr dirty="0"/>
              <a:t>serious brain power </a:t>
            </a:r>
            <a:r>
              <a:rPr lang="en-US" dirty="0" smtClean="0"/>
              <a:t>to </a:t>
            </a:r>
            <a:r>
              <a:rPr dirty="0" smtClean="0"/>
              <a:t>earn </a:t>
            </a:r>
            <a:r>
              <a:rPr dirty="0"/>
              <a:t>some serious cash for your </a:t>
            </a:r>
            <a:r>
              <a:rPr dirty="0" smtClean="0"/>
              <a:t>institution</a:t>
            </a:r>
            <a:r>
              <a:rPr lang="en-US" dirty="0" smtClean="0"/>
              <a:t>. </a:t>
            </a:r>
            <a:r>
              <a:rPr dirty="0" smtClean="0"/>
              <a:t>We’re </a:t>
            </a:r>
            <a:r>
              <a:rPr dirty="0"/>
              <a:t>signing up teams for the Campus Tournament now, so fire up your brain cells and get in the game!</a:t>
            </a:r>
          </a:p>
          <a:p>
            <a:pPr marL="342900" indent="-342900">
              <a:defRPr sz="1300">
                <a:latin typeface="Trebuchet MS"/>
                <a:ea typeface="Trebuchet MS"/>
                <a:cs typeface="Trebuchet MS"/>
                <a:sym typeface="Trebuchet MS"/>
              </a:defRPr>
            </a:pPr>
            <a:endParaRPr dirty="0"/>
          </a:p>
          <a:p>
            <a:pPr marL="342900" indent="-342900" algn="ctr">
              <a:defRPr sz="2400" b="1">
                <a:latin typeface="Trebuchet MS"/>
                <a:ea typeface="Trebuchet MS"/>
                <a:cs typeface="Trebuchet MS"/>
                <a:sym typeface="Trebuchet MS"/>
              </a:defRPr>
            </a:pPr>
            <a:r>
              <a:rPr dirty="0"/>
              <a:t>DATE:</a:t>
            </a:r>
          </a:p>
          <a:p>
            <a:pPr marL="342900" indent="-342900" algn="ctr">
              <a:defRPr sz="2800" b="1">
                <a:latin typeface="Trebuchet MS"/>
                <a:ea typeface="Trebuchet MS"/>
                <a:cs typeface="Trebuchet MS"/>
                <a:sym typeface="Trebuchet MS"/>
              </a:defRPr>
            </a:pPr>
            <a:r>
              <a:rPr dirty="0"/>
              <a:t>TYPE DAY, DATE AND YEAR HERE</a:t>
            </a:r>
          </a:p>
          <a:p>
            <a:pPr marL="342900" indent="-342900" algn="ctr">
              <a:defRPr sz="1600" b="1">
                <a:latin typeface="Trebuchet MS"/>
                <a:ea typeface="Trebuchet MS"/>
                <a:cs typeface="Trebuchet MS"/>
                <a:sym typeface="Trebuchet MS"/>
              </a:defRPr>
            </a:pPr>
            <a:endParaRPr dirty="0"/>
          </a:p>
          <a:p>
            <a:pPr marL="342900" indent="-342900" algn="ctr">
              <a:defRPr sz="2400" b="1">
                <a:latin typeface="Trebuchet MS"/>
                <a:ea typeface="Trebuchet MS"/>
                <a:cs typeface="Trebuchet MS"/>
                <a:sym typeface="Trebuchet MS"/>
              </a:defRPr>
            </a:pPr>
            <a:r>
              <a:rPr dirty="0"/>
              <a:t>TIME:</a:t>
            </a:r>
          </a:p>
          <a:p>
            <a:pPr marL="342900" indent="-342900" algn="ctr">
              <a:defRPr sz="2800" b="1">
                <a:latin typeface="Trebuchet MS"/>
                <a:ea typeface="Trebuchet MS"/>
                <a:cs typeface="Trebuchet MS"/>
                <a:sym typeface="Trebuchet MS"/>
              </a:defRPr>
            </a:pPr>
            <a:r>
              <a:rPr dirty="0"/>
              <a:t>TYPE TIME HERE</a:t>
            </a:r>
          </a:p>
          <a:p>
            <a:pPr marL="342900" indent="-342900" algn="ctr">
              <a:defRPr sz="1600" b="1">
                <a:latin typeface="Trebuchet MS"/>
                <a:ea typeface="Trebuchet MS"/>
                <a:cs typeface="Trebuchet MS"/>
                <a:sym typeface="Trebuchet MS"/>
              </a:defRPr>
            </a:pPr>
            <a:endParaRPr dirty="0"/>
          </a:p>
          <a:p>
            <a:pPr marL="342900" indent="-342900" algn="ctr">
              <a:defRPr sz="2400" b="1">
                <a:latin typeface="Trebuchet MS"/>
                <a:ea typeface="Trebuchet MS"/>
                <a:cs typeface="Trebuchet MS"/>
                <a:sym typeface="Trebuchet MS"/>
              </a:defRPr>
            </a:pPr>
            <a:r>
              <a:rPr dirty="0"/>
              <a:t>PLACE:</a:t>
            </a:r>
          </a:p>
          <a:p>
            <a:pPr marL="342900" indent="-342900" algn="ctr">
              <a:defRPr sz="2800" b="1">
                <a:latin typeface="Trebuchet MS"/>
                <a:ea typeface="Trebuchet MS"/>
                <a:cs typeface="Trebuchet MS"/>
                <a:sym typeface="Trebuchet MS"/>
              </a:defRPr>
            </a:pPr>
            <a:r>
              <a:rPr dirty="0"/>
              <a:t>TYPE </a:t>
            </a:r>
            <a:r>
              <a:rPr dirty="0" smtClean="0"/>
              <a:t>LOCATION </a:t>
            </a:r>
            <a:r>
              <a:rPr dirty="0"/>
              <a:t>HERE</a:t>
            </a:r>
          </a:p>
          <a:p>
            <a:pPr marL="342900" indent="-342900" algn="ctr">
              <a:defRPr sz="1600" b="1">
                <a:latin typeface="Trebuchet MS"/>
                <a:ea typeface="Trebuchet MS"/>
                <a:cs typeface="Trebuchet MS"/>
                <a:sym typeface="Trebuchet MS"/>
              </a:defRPr>
            </a:pPr>
            <a:endParaRPr dirty="0"/>
          </a:p>
          <a:p>
            <a:pPr marL="342900" indent="-342900" algn="ctr">
              <a:defRPr sz="2400" b="1">
                <a:latin typeface="Trebuchet MS"/>
                <a:ea typeface="Trebuchet MS"/>
                <a:cs typeface="Trebuchet MS"/>
                <a:sym typeface="Trebuchet MS"/>
              </a:defRPr>
            </a:pPr>
            <a:r>
              <a:rPr dirty="0"/>
              <a:t>MORE INFO:</a:t>
            </a:r>
          </a:p>
          <a:p>
            <a:pPr marL="342900" indent="-342900" algn="ctr">
              <a:defRPr sz="2800" b="1">
                <a:latin typeface="Trebuchet MS"/>
                <a:ea typeface="Trebuchet MS"/>
                <a:cs typeface="Trebuchet MS"/>
                <a:sym typeface="Trebuchet MS"/>
              </a:defRPr>
            </a:pPr>
            <a:r>
              <a:rPr dirty="0"/>
              <a:t>TYPE CONTACT PERSON HERE</a:t>
            </a:r>
            <a:endParaRPr sz="2000" dirty="0"/>
          </a:p>
        </p:txBody>
      </p:sp>
      <p:pic>
        <p:nvPicPr>
          <p:cNvPr id="173" name="image18.jpg" descr="SERIOUS"/>
          <p:cNvPicPr>
            <a:picLocks noChangeAspect="1"/>
          </p:cNvPicPr>
          <p:nvPr/>
        </p:nvPicPr>
        <p:blipFill>
          <a:blip r:embed="rId2">
            <a:extLst/>
          </a:blip>
          <a:stretch>
            <a:fillRect/>
          </a:stretch>
        </p:blipFill>
        <p:spPr>
          <a:xfrm>
            <a:off x="1025525" y="228600"/>
            <a:ext cx="5721350" cy="3276600"/>
          </a:xfrm>
          <a:prstGeom prst="rect">
            <a:avLst/>
          </a:prstGeom>
          <a:ln w="12700">
            <a:miter lim="400000"/>
          </a:ln>
        </p:spPr>
      </p:pic>
      <p:pic>
        <p:nvPicPr>
          <p:cNvPr id="174" name="image3.png" descr="HCASC_logo"/>
          <p:cNvPicPr>
            <a:picLocks noChangeAspect="1"/>
          </p:cNvPicPr>
          <p:nvPr/>
        </p:nvPicPr>
        <p:blipFill>
          <a:blip r:embed="rId3">
            <a:extLst/>
          </a:blip>
          <a:stretch>
            <a:fillRect/>
          </a:stretch>
        </p:blipFill>
        <p:spPr>
          <a:xfrm>
            <a:off x="2892425" y="8839200"/>
            <a:ext cx="1987550" cy="949325"/>
          </a:xfrm>
          <a:prstGeom prst="rect">
            <a:avLst/>
          </a:prstGeom>
          <a:ln w="12700">
            <a:miter lim="400000"/>
          </a:ln>
        </p:spPr>
      </p:pic>
    </p:spTree>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image2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9269" y="1263649"/>
            <a:ext cx="4613862" cy="3543302"/>
          </a:xfrm>
          <a:prstGeom prst="rect">
            <a:avLst/>
          </a:prstGeom>
          <a:ln w="12700">
            <a:miter lim="400000"/>
          </a:ln>
        </p:spPr>
      </p:pic>
      <p:sp>
        <p:nvSpPr>
          <p:cNvPr id="177" name="Shape 177"/>
          <p:cNvSpPr/>
          <p:nvPr/>
        </p:nvSpPr>
        <p:spPr>
          <a:xfrm>
            <a:off x="152400" y="4953000"/>
            <a:ext cx="3886200" cy="37871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a:latin typeface="Comic Sans MS"/>
                <a:ea typeface="Comic Sans MS"/>
                <a:cs typeface="Comic Sans MS"/>
                <a:sym typeface="Comic Sans MS"/>
              </a:defRPr>
            </a:pPr>
            <a:r>
              <a:t>Come support your &lt;Team Mascot&gt; as they compete for</a:t>
            </a:r>
          </a:p>
          <a:p>
            <a:pPr algn="ctr">
              <a:defRPr>
                <a:latin typeface="Comic Sans MS"/>
                <a:ea typeface="Comic Sans MS"/>
                <a:cs typeface="Comic Sans MS"/>
                <a:sym typeface="Comic Sans MS"/>
              </a:defRPr>
            </a:pPr>
            <a:r>
              <a:t>a chance to represent</a:t>
            </a:r>
          </a:p>
          <a:p>
            <a:pPr algn="ctr">
              <a:defRPr>
                <a:latin typeface="Comic Sans MS"/>
                <a:ea typeface="Comic Sans MS"/>
                <a:cs typeface="Comic Sans MS"/>
                <a:sym typeface="Comic Sans MS"/>
              </a:defRPr>
            </a:pPr>
            <a:r>
              <a:t>&lt;School Name&gt;</a:t>
            </a:r>
          </a:p>
          <a:p>
            <a:pPr algn="ctr">
              <a:defRPr>
                <a:latin typeface="Comic Sans MS"/>
                <a:ea typeface="Comic Sans MS"/>
                <a:cs typeface="Comic Sans MS"/>
                <a:sym typeface="Comic Sans MS"/>
              </a:defRPr>
            </a:pPr>
            <a:r>
              <a:t>In the</a:t>
            </a:r>
          </a:p>
          <a:p>
            <a:pPr algn="ctr">
              <a:defRPr sz="2400">
                <a:solidFill>
                  <a:srgbClr val="FF3300"/>
                </a:solidFill>
                <a:latin typeface="Comic Sans MS"/>
                <a:ea typeface="Comic Sans MS"/>
                <a:cs typeface="Comic Sans MS"/>
                <a:sym typeface="Comic Sans MS"/>
              </a:defRPr>
            </a:pPr>
            <a:r>
              <a:t>Honda Campus</a:t>
            </a:r>
          </a:p>
          <a:p>
            <a:pPr algn="ctr">
              <a:defRPr sz="2400">
                <a:solidFill>
                  <a:srgbClr val="FF3300"/>
                </a:solidFill>
                <a:latin typeface="Comic Sans MS"/>
                <a:ea typeface="Comic Sans MS"/>
                <a:cs typeface="Comic Sans MS"/>
                <a:sym typeface="Comic Sans MS"/>
              </a:defRPr>
            </a:pPr>
            <a:r>
              <a:t>All-Star Challenge</a:t>
            </a:r>
          </a:p>
          <a:p>
            <a:pPr algn="ctr">
              <a:defRPr>
                <a:latin typeface="Comic Sans MS"/>
                <a:ea typeface="Comic Sans MS"/>
                <a:cs typeface="Comic Sans MS"/>
                <a:sym typeface="Comic Sans MS"/>
              </a:defRPr>
            </a:pPr>
            <a:endParaRPr/>
          </a:p>
          <a:p>
            <a:pPr algn="ctr">
              <a:defRPr>
                <a:latin typeface="Comic Sans MS"/>
                <a:ea typeface="Comic Sans MS"/>
                <a:cs typeface="Comic Sans MS"/>
                <a:sym typeface="Comic Sans MS"/>
              </a:defRPr>
            </a:pPr>
            <a:r>
              <a:t>Make sure you’re in the house when teams compete in the</a:t>
            </a:r>
          </a:p>
          <a:p>
            <a:pPr algn="ctr">
              <a:defRPr>
                <a:latin typeface="Comic Sans MS"/>
                <a:ea typeface="Comic Sans MS"/>
                <a:cs typeface="Comic Sans MS"/>
                <a:sym typeface="Comic Sans MS"/>
              </a:defRPr>
            </a:pPr>
            <a:r>
              <a:t>HBCU National Quiz Championship</a:t>
            </a:r>
          </a:p>
        </p:txBody>
      </p:sp>
      <p:sp>
        <p:nvSpPr>
          <p:cNvPr id="178" name="Shape 178"/>
          <p:cNvSpPr/>
          <p:nvPr/>
        </p:nvSpPr>
        <p:spPr>
          <a:xfrm>
            <a:off x="4038600" y="4953000"/>
            <a:ext cx="3505200" cy="40538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000">
                <a:solidFill>
                  <a:srgbClr val="FF3300"/>
                </a:solidFill>
                <a:latin typeface="Comic Sans MS"/>
                <a:ea typeface="Comic Sans MS"/>
                <a:cs typeface="Comic Sans MS"/>
                <a:sym typeface="Comic Sans MS"/>
              </a:defRPr>
            </a:pPr>
            <a:r>
              <a:t>WHEN:</a:t>
            </a:r>
          </a:p>
          <a:p>
            <a:pPr algn="ctr">
              <a:defRPr>
                <a:latin typeface="Comic Sans MS"/>
                <a:ea typeface="Comic Sans MS"/>
                <a:cs typeface="Comic Sans MS"/>
                <a:sym typeface="Comic Sans MS"/>
              </a:defRPr>
            </a:pPr>
            <a:r>
              <a:t>&lt;Insert Date HERE&gt;</a:t>
            </a:r>
          </a:p>
          <a:p>
            <a:pPr algn="ctr">
              <a:defRPr>
                <a:latin typeface="Comic Sans MS"/>
                <a:ea typeface="Comic Sans MS"/>
                <a:cs typeface="Comic Sans MS"/>
                <a:sym typeface="Comic Sans MS"/>
              </a:defRPr>
            </a:pPr>
            <a:endParaRPr/>
          </a:p>
          <a:p>
            <a:pPr algn="ctr">
              <a:defRPr sz="2000">
                <a:solidFill>
                  <a:srgbClr val="FF3300"/>
                </a:solidFill>
                <a:latin typeface="Comic Sans MS"/>
                <a:ea typeface="Comic Sans MS"/>
                <a:cs typeface="Comic Sans MS"/>
                <a:sym typeface="Comic Sans MS"/>
              </a:defRPr>
            </a:pPr>
            <a:r>
              <a:t>WHERE:</a:t>
            </a:r>
          </a:p>
          <a:p>
            <a:pPr algn="ctr">
              <a:defRPr>
                <a:latin typeface="Comic Sans MS"/>
                <a:ea typeface="Comic Sans MS"/>
                <a:cs typeface="Comic Sans MS"/>
                <a:sym typeface="Comic Sans MS"/>
              </a:defRPr>
            </a:pPr>
            <a:r>
              <a:t>&lt;Insert Location HERE&gt;</a:t>
            </a:r>
          </a:p>
          <a:p>
            <a:pPr algn="ctr">
              <a:defRPr>
                <a:latin typeface="Comic Sans MS"/>
                <a:ea typeface="Comic Sans MS"/>
                <a:cs typeface="Comic Sans MS"/>
                <a:sym typeface="Comic Sans MS"/>
              </a:defRPr>
            </a:pPr>
            <a:endParaRPr/>
          </a:p>
          <a:p>
            <a:pPr algn="ctr">
              <a:defRPr sz="2000">
                <a:solidFill>
                  <a:srgbClr val="FF3300"/>
                </a:solidFill>
                <a:latin typeface="Comic Sans MS"/>
                <a:ea typeface="Comic Sans MS"/>
                <a:cs typeface="Comic Sans MS"/>
                <a:sym typeface="Comic Sans MS"/>
              </a:defRPr>
            </a:pPr>
            <a:r>
              <a:t>TIME:</a:t>
            </a:r>
          </a:p>
          <a:p>
            <a:pPr algn="ctr">
              <a:defRPr>
                <a:latin typeface="Comic Sans MS"/>
                <a:ea typeface="Comic Sans MS"/>
                <a:cs typeface="Comic Sans MS"/>
                <a:sym typeface="Comic Sans MS"/>
              </a:defRPr>
            </a:pPr>
            <a:r>
              <a:t>&lt;Insert Time HERE&gt;</a:t>
            </a:r>
          </a:p>
          <a:p>
            <a:pPr algn="ctr">
              <a:defRPr>
                <a:latin typeface="Comic Sans MS"/>
                <a:ea typeface="Comic Sans MS"/>
                <a:cs typeface="Comic Sans MS"/>
                <a:sym typeface="Comic Sans MS"/>
              </a:defRPr>
            </a:pPr>
            <a:endParaRPr/>
          </a:p>
          <a:p>
            <a:pPr algn="ctr">
              <a:defRPr sz="2000">
                <a:solidFill>
                  <a:srgbClr val="FF3300"/>
                </a:solidFill>
                <a:latin typeface="Comic Sans MS"/>
                <a:ea typeface="Comic Sans MS"/>
                <a:cs typeface="Comic Sans MS"/>
                <a:sym typeface="Comic Sans MS"/>
              </a:defRPr>
            </a:pPr>
            <a:r>
              <a:t>WANNA PLAY?</a:t>
            </a:r>
          </a:p>
          <a:p>
            <a:pPr algn="ctr">
              <a:defRPr>
                <a:latin typeface="Comic Sans MS"/>
                <a:ea typeface="Comic Sans MS"/>
                <a:cs typeface="Comic Sans MS"/>
                <a:sym typeface="Comic Sans MS"/>
              </a:defRPr>
            </a:pPr>
            <a:r>
              <a:t>&lt;Insert Contact Name and number HERE&gt;</a:t>
            </a:r>
          </a:p>
        </p:txBody>
      </p:sp>
      <p:sp>
        <p:nvSpPr>
          <p:cNvPr id="179" name="Shape 179"/>
          <p:cNvSpPr/>
          <p:nvPr/>
        </p:nvSpPr>
        <p:spPr>
          <a:xfrm>
            <a:off x="381000" y="196850"/>
            <a:ext cx="7010400" cy="12090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000">
                <a:solidFill>
                  <a:srgbClr val="FF3300"/>
                </a:solidFill>
                <a:latin typeface="Zurich BlkEx BT"/>
                <a:ea typeface="Zurich BlkEx BT"/>
                <a:cs typeface="Zurich BlkEx BT"/>
                <a:sym typeface="Zurich BlkEx BT"/>
              </a:defRPr>
            </a:pPr>
            <a:r>
              <a:t>Honda</a:t>
            </a:r>
            <a:r>
              <a:rPr>
                <a:solidFill>
                  <a:srgbClr val="000000"/>
                </a:solidFill>
              </a:rPr>
              <a:t> </a:t>
            </a:r>
            <a:r>
              <a:rPr>
                <a:solidFill>
                  <a:srgbClr val="009900"/>
                </a:solidFill>
              </a:rPr>
              <a:t>Campus All-Star Challenge</a:t>
            </a:r>
            <a:r>
              <a:rPr>
                <a:solidFill>
                  <a:srgbClr val="000000"/>
                </a:solidFill>
              </a:rPr>
              <a:t> says</a:t>
            </a:r>
          </a:p>
          <a:p>
            <a:pPr algn="ctr">
              <a:defRPr>
                <a:latin typeface="Comic Sans MS"/>
                <a:ea typeface="Comic Sans MS"/>
                <a:cs typeface="Comic Sans MS"/>
                <a:sym typeface="Comic Sans MS"/>
              </a:defRPr>
            </a:pPr>
            <a:r>
              <a:t>Show off your</a:t>
            </a:r>
          </a:p>
          <a:p>
            <a:pPr algn="ctr">
              <a:defRPr sz="2800" b="1">
                <a:latin typeface="Comic Sans MS"/>
                <a:ea typeface="Comic Sans MS"/>
                <a:cs typeface="Comic Sans MS"/>
                <a:sym typeface="Comic Sans MS"/>
              </a:defRPr>
            </a:pPr>
            <a:r>
              <a:t>&lt;SCHOOL MASCOT&gt; SPIRIT</a:t>
            </a:r>
          </a:p>
        </p:txBody>
      </p:sp>
      <p:pic>
        <p:nvPicPr>
          <p:cNvPr id="180" name="image3.png" descr="HCASC_logo"/>
          <p:cNvPicPr>
            <a:picLocks noChangeAspect="1"/>
          </p:cNvPicPr>
          <p:nvPr/>
        </p:nvPicPr>
        <p:blipFill>
          <a:blip r:embed="rId3">
            <a:extLst/>
          </a:blip>
          <a:stretch>
            <a:fillRect/>
          </a:stretch>
        </p:blipFill>
        <p:spPr>
          <a:xfrm>
            <a:off x="2892425" y="8839200"/>
            <a:ext cx="1987550" cy="949325"/>
          </a:xfrm>
          <a:prstGeom prst="rect">
            <a:avLst/>
          </a:prstGeom>
          <a:ln w="12700">
            <a:miter lim="400000"/>
          </a:ln>
        </p:spPr>
      </p:pic>
    </p:spTree>
  </p:cSld>
  <p:clrMapOvr>
    <a:masterClrMapping/>
  </p:clrMapOvr>
  <p:transition xmlns:p14="http://schemas.microsoft.com/office/powerpoint/2010/mai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nvSpPr>
        <p:spPr>
          <a:xfrm>
            <a:off x="152400" y="4701837"/>
            <a:ext cx="7543800" cy="39087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r>
              <a:rPr dirty="0"/>
              <a:t>HCASC is a fast-paced quiz game where you get to meet new people, have fun, and </a:t>
            </a:r>
            <a:r>
              <a:rPr lang="en-US" dirty="0"/>
              <a:t>and win a grant for </a:t>
            </a:r>
            <a:r>
              <a:rPr lang="en-US" dirty="0" smtClean="0"/>
              <a:t>our school</a:t>
            </a:r>
            <a:r>
              <a:rPr dirty="0" smtClean="0"/>
              <a:t>!</a:t>
            </a:r>
            <a:endParaRPr dirty="0"/>
          </a:p>
          <a:p>
            <a:pPr algn="ctr"/>
            <a:r>
              <a:rPr lang="en-US" dirty="0" err="1" smtClean="0"/>
              <a:t>Cardi</a:t>
            </a:r>
            <a:r>
              <a:rPr lang="en-US" dirty="0" smtClean="0"/>
              <a:t> B knows what’s up, and you do NOT want her momma mad.</a:t>
            </a:r>
            <a:endParaRPr dirty="0"/>
          </a:p>
          <a:p>
            <a:pPr algn="just"/>
            <a:endParaRPr dirty="0"/>
          </a:p>
          <a:p>
            <a:pPr algn="ctr">
              <a:defRPr sz="2400" b="1">
                <a:latin typeface="Trebuchet MS"/>
                <a:ea typeface="Trebuchet MS"/>
                <a:cs typeface="Trebuchet MS"/>
                <a:sym typeface="Trebuchet MS"/>
              </a:defRPr>
            </a:pPr>
            <a:r>
              <a:rPr dirty="0"/>
              <a:t>DATE &amp; TIME</a:t>
            </a:r>
            <a:r>
              <a:rPr dirty="0" smtClean="0"/>
              <a:t>:</a:t>
            </a:r>
            <a:endParaRPr dirty="0"/>
          </a:p>
          <a:p>
            <a:pPr algn="ctr">
              <a:defRPr sz="2800" b="1">
                <a:latin typeface="Trebuchet MS"/>
                <a:ea typeface="Trebuchet MS"/>
                <a:cs typeface="Trebuchet MS"/>
                <a:sym typeface="Trebuchet MS"/>
              </a:defRPr>
            </a:pPr>
            <a:r>
              <a:rPr dirty="0"/>
              <a:t>TYPE DAY, DATE AND </a:t>
            </a:r>
            <a:r>
              <a:rPr lang="en-US" dirty="0" smtClean="0"/>
              <a:t>TIME </a:t>
            </a:r>
            <a:r>
              <a:rPr dirty="0" smtClean="0"/>
              <a:t>HERE</a:t>
            </a:r>
            <a:endParaRPr dirty="0"/>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13" name="imag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2" y="313055"/>
            <a:ext cx="7010397" cy="4252974"/>
          </a:xfrm>
          <a:prstGeom prst="roundRect">
            <a:avLst>
              <a:gd name="adj" fmla="val 4650"/>
            </a:avLst>
          </a:prstGeom>
          <a:solidFill>
            <a:srgbClr val="FFFFFF">
              <a:shade val="85000"/>
            </a:srgbClr>
          </a:solidFill>
          <a:ln>
            <a:noFill/>
          </a:ln>
          <a:effectLst/>
          <a:scene3d>
            <a:camera prst="orthographicFront"/>
            <a:lightRig rig="threePt" dir="t"/>
          </a:scene3d>
          <a:sp3d>
            <a:bevelT w="165100" prst="coolSlant"/>
          </a:sp3d>
        </p:spPr>
      </p:pic>
      <p:pic>
        <p:nvPicPr>
          <p:cNvPr id="114" name="image3.png" descr="HCASC_logo"/>
          <p:cNvPicPr>
            <a:picLocks noChangeAspect="1"/>
          </p:cNvPicPr>
          <p:nvPr/>
        </p:nvPicPr>
        <p:blipFill>
          <a:blip r:embed="rId3">
            <a:extLst/>
          </a:blip>
          <a:stretch>
            <a:fillRect/>
          </a:stretch>
        </p:blipFill>
        <p:spPr>
          <a:xfrm>
            <a:off x="2930525" y="8861425"/>
            <a:ext cx="1987550" cy="949325"/>
          </a:xfrm>
          <a:prstGeom prst="rect">
            <a:avLst/>
          </a:prstGeom>
          <a:ln w="12700">
            <a:miter lim="400000"/>
          </a:ln>
        </p:spPr>
      </p:pic>
    </p:spTree>
    <p:extLst>
      <p:ext uri="{BB962C8B-B14F-4D97-AF65-F5344CB8AC3E}">
        <p14:creationId xmlns:p14="http://schemas.microsoft.com/office/powerpoint/2010/main" val="3485404279"/>
      </p:ext>
    </p:extLst>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hape 164"/>
          <p:cNvSpPr/>
          <p:nvPr/>
        </p:nvSpPr>
        <p:spPr>
          <a:xfrm>
            <a:off x="228600" y="3200400"/>
            <a:ext cx="7315200" cy="513986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lang="en-US" dirty="0" smtClean="0"/>
              <a:t>The best way</a:t>
            </a:r>
            <a:r>
              <a:rPr dirty="0" smtClean="0"/>
              <a:t> </a:t>
            </a:r>
            <a:r>
              <a:rPr dirty="0"/>
              <a:t>to be a part of the Honda Campus All-Star Challenge </a:t>
            </a:r>
            <a:r>
              <a:rPr dirty="0" smtClean="0"/>
              <a:t>experience</a:t>
            </a:r>
            <a:r>
              <a:rPr lang="en-US" dirty="0" smtClean="0"/>
              <a:t> is the POWER SEARCH</a:t>
            </a:r>
            <a:r>
              <a:rPr dirty="0" smtClean="0"/>
              <a:t>. </a:t>
            </a:r>
            <a:r>
              <a:rPr dirty="0"/>
              <a:t>Be a part of the HBCU National Quiz Championship to see if you have what it takes to help </a:t>
            </a:r>
            <a:r>
              <a:rPr lang="en-US" dirty="0" smtClean="0"/>
              <a:t>our </a:t>
            </a:r>
            <a:r>
              <a:rPr dirty="0" smtClean="0"/>
              <a:t>school </a:t>
            </a:r>
            <a:r>
              <a:rPr dirty="0"/>
              <a:t>win $75,000!</a:t>
            </a:r>
          </a:p>
          <a:p>
            <a:pPr algn="just"/>
            <a:endParaRPr dirty="0"/>
          </a:p>
          <a:p>
            <a:pPr algn="ctr">
              <a:defRPr sz="2400" b="1">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65" name="image15.jpg" descr="thinkyoucanthink.png"/>
          <p:cNvPicPr>
            <a:picLocks noChangeAspect="1"/>
          </p:cNvPicPr>
          <p:nvPr/>
        </p:nvPicPr>
        <p:blipFill>
          <a:blip r:embed="rId2">
            <a:extLst/>
          </a:blip>
          <a:stretch>
            <a:fillRect/>
          </a:stretch>
        </p:blipFill>
        <p:spPr>
          <a:xfrm>
            <a:off x="228600" y="228600"/>
            <a:ext cx="7315200" cy="2927350"/>
          </a:xfrm>
          <a:prstGeom prst="rect">
            <a:avLst/>
          </a:prstGeom>
          <a:ln w="12700">
            <a:miter lim="400000"/>
          </a:ln>
        </p:spPr>
      </p:pic>
      <p:pic>
        <p:nvPicPr>
          <p:cNvPr id="166" name="image3.png" descr="HCASC_logo"/>
          <p:cNvPicPr>
            <a:picLocks noChangeAspect="1"/>
          </p:cNvPicPr>
          <p:nvPr/>
        </p:nvPicPr>
        <p:blipFill>
          <a:blip r:embed="rId3">
            <a:extLst/>
          </a:blip>
          <a:stretch>
            <a:fillRect/>
          </a:stretch>
        </p:blipFill>
        <p:spPr>
          <a:xfrm>
            <a:off x="2892425" y="8785225"/>
            <a:ext cx="1987550" cy="949325"/>
          </a:xfrm>
          <a:prstGeom prst="rect">
            <a:avLst/>
          </a:prstGeom>
          <a:ln w="12700">
            <a:miter lim="400000"/>
          </a:ln>
        </p:spPr>
      </p:pic>
    </p:spTree>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image4.jpg"/>
          <p:cNvPicPr>
            <a:picLocks noChangeAspect="1"/>
          </p:cNvPicPr>
          <p:nvPr/>
        </p:nvPicPr>
        <p:blipFill>
          <a:blip r:embed="rId2">
            <a:extLst/>
          </a:blip>
          <a:stretch>
            <a:fillRect/>
          </a:stretch>
        </p:blipFill>
        <p:spPr>
          <a:xfrm>
            <a:off x="3589067" y="288446"/>
            <a:ext cx="3926846" cy="3926846"/>
          </a:xfrm>
          <a:prstGeom prst="roundRect">
            <a:avLst>
              <a:gd name="adj" fmla="val 8594"/>
            </a:avLst>
          </a:prstGeom>
          <a:solidFill>
            <a:srgbClr val="FFFFFF">
              <a:shade val="85000"/>
            </a:srgbClr>
          </a:solidFill>
          <a:ln w="28575" cmpd="sng">
            <a:solidFill>
              <a:srgbClr val="FF0000"/>
            </a:solidFill>
          </a:ln>
          <a:effectLst/>
        </p:spPr>
      </p:pic>
      <p:sp>
        <p:nvSpPr>
          <p:cNvPr id="117" name="Shape 117"/>
          <p:cNvSpPr/>
          <p:nvPr/>
        </p:nvSpPr>
        <p:spPr>
          <a:xfrm>
            <a:off x="152400" y="4495800"/>
            <a:ext cx="7543800" cy="375487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400" b="1">
                <a:solidFill>
                  <a:srgbClr val="FF0000"/>
                </a:solidFill>
                <a:latin typeface="Trebuchet MS"/>
                <a:ea typeface="Trebuchet MS"/>
                <a:cs typeface="Trebuchet MS"/>
                <a:sym typeface="Trebuchet MS"/>
              </a:defRPr>
            </a:pPr>
            <a:r>
              <a:rPr dirty="0"/>
              <a:t>DATE: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18"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
        <p:nvSpPr>
          <p:cNvPr id="119" name="Shape 119"/>
          <p:cNvSpPr/>
          <p:nvPr/>
        </p:nvSpPr>
        <p:spPr>
          <a:xfrm>
            <a:off x="152400" y="457199"/>
            <a:ext cx="3276600" cy="3749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2000">
                <a:latin typeface="Impact"/>
                <a:ea typeface="Impact"/>
                <a:cs typeface="Impact"/>
                <a:sym typeface="Impact"/>
              </a:defRPr>
            </a:pPr>
            <a:r>
              <a:rPr dirty="0"/>
              <a:t>We get it.</a:t>
            </a:r>
          </a:p>
          <a:p>
            <a:pPr algn="ctr">
              <a:defRPr sz="2000">
                <a:solidFill>
                  <a:srgbClr val="FF0000"/>
                </a:solidFill>
                <a:latin typeface="Impact"/>
                <a:ea typeface="Impact"/>
                <a:cs typeface="Impact"/>
                <a:sym typeface="Impact"/>
              </a:defRPr>
            </a:pPr>
            <a:r>
              <a:rPr dirty="0"/>
              <a:t>You’re cool.</a:t>
            </a:r>
          </a:p>
          <a:p>
            <a:pPr algn="ctr">
              <a:defRPr sz="2000">
                <a:latin typeface="Impact"/>
                <a:ea typeface="Impact"/>
                <a:cs typeface="Impact"/>
                <a:sym typeface="Impact"/>
              </a:defRPr>
            </a:pPr>
            <a:r>
              <a:rPr dirty="0"/>
              <a:t>And you’re smart.</a:t>
            </a:r>
          </a:p>
          <a:p>
            <a:pPr algn="ctr">
              <a:defRPr sz="2000">
                <a:solidFill>
                  <a:srgbClr val="FF0000"/>
                </a:solidFill>
                <a:latin typeface="Impact"/>
                <a:ea typeface="Impact"/>
                <a:cs typeface="Impact"/>
                <a:sym typeface="Impact"/>
              </a:defRPr>
            </a:pPr>
            <a:r>
              <a:rPr dirty="0"/>
              <a:t>And you have a</a:t>
            </a:r>
          </a:p>
          <a:p>
            <a:pPr algn="ctr">
              <a:defRPr sz="2000">
                <a:solidFill>
                  <a:srgbClr val="FF0000"/>
                </a:solidFill>
                <a:latin typeface="Impact"/>
                <a:ea typeface="Impact"/>
                <a:cs typeface="Impact"/>
                <a:sym typeface="Impact"/>
              </a:defRPr>
            </a:pPr>
            <a:r>
              <a:rPr dirty="0"/>
              <a:t>bajillion followers…</a:t>
            </a:r>
            <a:br>
              <a:rPr dirty="0"/>
            </a:br>
            <a:r>
              <a:rPr dirty="0">
                <a:solidFill>
                  <a:srgbClr val="000000"/>
                </a:solidFill>
              </a:rPr>
              <a:t>But what if you could turn all that power into $75,000 </a:t>
            </a:r>
            <a:r>
              <a:rPr dirty="0" smtClean="0">
                <a:solidFill>
                  <a:srgbClr val="000000"/>
                </a:solidFill>
              </a:rPr>
              <a:t>for</a:t>
            </a:r>
            <a:r>
              <a:rPr lang="en-US" dirty="0" smtClean="0">
                <a:solidFill>
                  <a:srgbClr val="000000"/>
                </a:solidFill>
              </a:rPr>
              <a:t/>
            </a:r>
            <a:br>
              <a:rPr lang="en-US" dirty="0" smtClean="0">
                <a:solidFill>
                  <a:srgbClr val="000000"/>
                </a:solidFill>
              </a:rPr>
            </a:br>
            <a:r>
              <a:rPr dirty="0" smtClean="0">
                <a:solidFill>
                  <a:srgbClr val="000000"/>
                </a:solidFill>
              </a:rPr>
              <a:t>our </a:t>
            </a:r>
            <a:r>
              <a:rPr dirty="0">
                <a:solidFill>
                  <a:srgbClr val="000000"/>
                </a:solidFill>
              </a:rPr>
              <a:t>school?</a:t>
            </a:r>
            <a:br>
              <a:rPr dirty="0">
                <a:solidFill>
                  <a:srgbClr val="000000"/>
                </a:solidFill>
              </a:rPr>
            </a:br>
            <a:r>
              <a:rPr dirty="0"/>
              <a:t>You could afford your own Snapchat filter and rain dollars all across campus. </a:t>
            </a:r>
            <a:r>
              <a:rPr dirty="0">
                <a:solidFill>
                  <a:srgbClr val="000000"/>
                </a:solidFill>
              </a:rPr>
              <a:t>And how cool would THAT be?</a:t>
            </a:r>
          </a:p>
        </p:txBody>
      </p:sp>
    </p:spTree>
  </p:cSld>
  <p:clrMapOvr>
    <a:masterClrMapping/>
  </p:clrMapOvr>
  <p:transition xmlns:p14="http://schemas.microsoft.com/office/powerpoint/2010/mai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p:nvPr/>
        </p:nvSpPr>
        <p:spPr>
          <a:xfrm>
            <a:off x="152400" y="4701837"/>
            <a:ext cx="7543800" cy="39087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r>
              <a:rPr lang="en-US" dirty="0" smtClean="0"/>
              <a:t>For 30 years, </a:t>
            </a:r>
            <a:r>
              <a:rPr dirty="0" smtClean="0"/>
              <a:t>HCASC </a:t>
            </a:r>
            <a:r>
              <a:rPr lang="en-US" dirty="0" smtClean="0"/>
              <a:t>has been </a:t>
            </a:r>
            <a:r>
              <a:rPr dirty="0" smtClean="0"/>
              <a:t>a </a:t>
            </a:r>
            <a:r>
              <a:rPr dirty="0"/>
              <a:t>fast-paced quiz game where you get to meet new people, have fun, and </a:t>
            </a:r>
            <a:r>
              <a:rPr lang="en-US" dirty="0" smtClean="0"/>
              <a:t>join the thousands of players who have competed at the National Championship</a:t>
            </a:r>
            <a:r>
              <a:rPr dirty="0" smtClean="0"/>
              <a:t>!</a:t>
            </a:r>
            <a:r>
              <a:rPr lang="en-US" dirty="0" smtClean="0"/>
              <a:t> </a:t>
            </a:r>
            <a:r>
              <a:rPr dirty="0" smtClean="0"/>
              <a:t>Don’t </a:t>
            </a:r>
            <a:r>
              <a:rPr dirty="0"/>
              <a:t>confuse Swaggy P</a:t>
            </a:r>
            <a:r>
              <a:rPr dirty="0" smtClean="0"/>
              <a:t>!</a:t>
            </a:r>
            <a:endParaRPr lang="en-US" dirty="0" smtClean="0"/>
          </a:p>
          <a:p>
            <a:pPr algn="ctr"/>
            <a:endParaRPr dirty="0"/>
          </a:p>
          <a:p>
            <a:pPr algn="ctr">
              <a:defRPr sz="2400" b="1">
                <a:latin typeface="Trebuchet MS"/>
                <a:ea typeface="Trebuchet MS"/>
                <a:cs typeface="Trebuchet MS"/>
                <a:sym typeface="Trebuchet MS"/>
              </a:defRPr>
            </a:pPr>
            <a:r>
              <a:rPr dirty="0"/>
              <a:t>DATE &amp; TIME</a:t>
            </a:r>
            <a:r>
              <a:rPr dirty="0" smtClean="0"/>
              <a:t>:</a:t>
            </a:r>
            <a:endParaRPr dirty="0"/>
          </a:p>
          <a:p>
            <a:pPr algn="ctr">
              <a:defRPr sz="2800" b="1">
                <a:latin typeface="Trebuchet MS"/>
                <a:ea typeface="Trebuchet MS"/>
                <a:cs typeface="Trebuchet MS"/>
                <a:sym typeface="Trebuchet MS"/>
              </a:defRPr>
            </a:pPr>
            <a:r>
              <a:rPr dirty="0"/>
              <a:t>TYPE DAY, DATE AND </a:t>
            </a:r>
            <a:r>
              <a:rPr lang="en-US" dirty="0" smtClean="0"/>
              <a:t>TIME </a:t>
            </a:r>
            <a:r>
              <a:rPr dirty="0" smtClean="0"/>
              <a:t>HERE</a:t>
            </a:r>
            <a:endParaRPr dirty="0"/>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22" name="image5.jpg"/>
          <p:cNvPicPr>
            <a:picLocks noChangeAspect="1"/>
          </p:cNvPicPr>
          <p:nvPr/>
        </p:nvPicPr>
        <p:blipFill>
          <a:blip r:embed="rId2">
            <a:extLst/>
          </a:blip>
          <a:stretch>
            <a:fillRect/>
          </a:stretch>
        </p:blipFill>
        <p:spPr>
          <a:xfrm>
            <a:off x="381000" y="152400"/>
            <a:ext cx="7010400" cy="4574284"/>
          </a:xfrm>
          <a:prstGeom prst="rect">
            <a:avLst/>
          </a:prstGeom>
          <a:ln w="12700">
            <a:miter lim="400000"/>
          </a:ln>
        </p:spPr>
      </p:pic>
      <p:pic>
        <p:nvPicPr>
          <p:cNvPr id="123"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Tree>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152400" y="2819399"/>
            <a:ext cx="7543800" cy="513986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If you thought you knew the Honda Campus All-Star Challenge, THINK AGAIN. The HBCU National Quiz Championship is your chance to test your skills against the best and brightest HBCU students. Don’t miss your chance to shine. Get in the game and help </a:t>
            </a:r>
            <a:r>
              <a:rPr dirty="0" smtClean="0"/>
              <a:t>our </a:t>
            </a:r>
            <a:r>
              <a:rPr dirty="0"/>
              <a:t>school win!</a:t>
            </a:r>
          </a:p>
          <a:p>
            <a:pPr algn="just"/>
            <a:endParaRPr dirty="0"/>
          </a:p>
          <a:p>
            <a:pPr algn="ctr">
              <a:defRPr sz="2400" b="1">
                <a:solidFill>
                  <a:srgbClr val="FF0000"/>
                </a:solidFill>
                <a:latin typeface="Trebuchet MS"/>
                <a:ea typeface="Trebuchet MS"/>
                <a:cs typeface="Trebuchet MS"/>
                <a:sym typeface="Trebuchet MS"/>
              </a:defRPr>
            </a:pPr>
            <a:r>
              <a:rPr dirty="0"/>
              <a:t>DATE:</a:t>
            </a:r>
            <a:r>
              <a:rPr dirty="0">
                <a:solidFill>
                  <a:srgbClr val="000000"/>
                </a:solidFill>
              </a:rPr>
              <a:t>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a:t>
            </a:r>
            <a:r>
              <a:rPr dirty="0">
                <a:solidFill>
                  <a:srgbClr val="000000"/>
                </a:solidFill>
              </a:rPr>
              <a:t>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26" name="image6.jpg"/>
          <p:cNvPicPr>
            <a:picLocks noChangeAspect="1"/>
          </p:cNvPicPr>
          <p:nvPr/>
        </p:nvPicPr>
        <p:blipFill>
          <a:blip r:embed="rId2">
            <a:extLst/>
          </a:blip>
          <a:stretch>
            <a:fillRect/>
          </a:stretch>
        </p:blipFill>
        <p:spPr>
          <a:xfrm>
            <a:off x="228600" y="381000"/>
            <a:ext cx="7315198" cy="2213001"/>
          </a:xfrm>
          <a:prstGeom prst="rect">
            <a:avLst/>
          </a:prstGeom>
          <a:ln w="12700">
            <a:miter lim="400000"/>
          </a:ln>
        </p:spPr>
      </p:pic>
      <p:pic>
        <p:nvPicPr>
          <p:cNvPr id="127"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Tree>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nvSpPr>
        <p:spPr>
          <a:xfrm>
            <a:off x="152400" y="4701837"/>
            <a:ext cx="7543800" cy="39087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r>
              <a:rPr dirty="0"/>
              <a:t>HCASC is a fast-paced quiz game where you get to meet new people, have fun, and possibly win $75,000 to help </a:t>
            </a:r>
            <a:r>
              <a:rPr dirty="0" smtClean="0"/>
              <a:t>our </a:t>
            </a:r>
            <a:r>
              <a:rPr dirty="0"/>
              <a:t>school!</a:t>
            </a:r>
          </a:p>
          <a:p>
            <a:pPr algn="ctr"/>
            <a:r>
              <a:rPr dirty="0"/>
              <a:t>Show your school spirit! Get in the game and find out more!</a:t>
            </a:r>
          </a:p>
          <a:p>
            <a:pPr algn="just"/>
            <a:endParaRPr dirty="0"/>
          </a:p>
          <a:p>
            <a:pPr algn="ctr">
              <a:defRPr sz="2400" b="1">
                <a:latin typeface="Trebuchet MS"/>
                <a:ea typeface="Trebuchet MS"/>
                <a:cs typeface="Trebuchet MS"/>
                <a:sym typeface="Trebuchet MS"/>
              </a:defRPr>
            </a:pPr>
            <a:r>
              <a:rPr dirty="0"/>
              <a:t>DATE &amp; TIME</a:t>
            </a:r>
            <a:r>
              <a:rPr dirty="0" smtClean="0"/>
              <a:t>:</a:t>
            </a:r>
            <a:endParaRPr dirty="0"/>
          </a:p>
          <a:p>
            <a:pPr algn="ctr">
              <a:defRPr sz="2800" b="1">
                <a:latin typeface="Trebuchet MS"/>
                <a:ea typeface="Trebuchet MS"/>
                <a:cs typeface="Trebuchet MS"/>
                <a:sym typeface="Trebuchet MS"/>
              </a:defRPr>
            </a:pPr>
            <a:r>
              <a:rPr dirty="0"/>
              <a:t>TYPE DAY, DATE AND </a:t>
            </a:r>
            <a:r>
              <a:rPr lang="en-US" dirty="0" smtClean="0"/>
              <a:t>TIME </a:t>
            </a:r>
            <a:r>
              <a:rPr dirty="0" smtClean="0"/>
              <a:t>HERE</a:t>
            </a:r>
            <a:endParaRPr dirty="0"/>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13" name="image1.jpg"/>
          <p:cNvPicPr>
            <a:picLocks noChangeAspect="1"/>
          </p:cNvPicPr>
          <p:nvPr/>
        </p:nvPicPr>
        <p:blipFill>
          <a:blip r:embed="rId2">
            <a:extLst/>
          </a:blip>
          <a:stretch>
            <a:fillRect/>
          </a:stretch>
        </p:blipFill>
        <p:spPr>
          <a:xfrm>
            <a:off x="381002" y="152400"/>
            <a:ext cx="7010397" cy="4574284"/>
          </a:xfrm>
          <a:prstGeom prst="roundRect">
            <a:avLst>
              <a:gd name="adj" fmla="val 4403"/>
            </a:avLst>
          </a:prstGeom>
          <a:solidFill>
            <a:srgbClr val="FFFFFF">
              <a:shade val="85000"/>
            </a:srgbClr>
          </a:solidFill>
          <a:ln>
            <a:noFill/>
          </a:ln>
          <a:effectLst/>
        </p:spPr>
      </p:pic>
      <p:pic>
        <p:nvPicPr>
          <p:cNvPr id="114" name="image3.png" descr="HCASC_logo"/>
          <p:cNvPicPr>
            <a:picLocks noChangeAspect="1"/>
          </p:cNvPicPr>
          <p:nvPr/>
        </p:nvPicPr>
        <p:blipFill>
          <a:blip r:embed="rId3">
            <a:extLst/>
          </a:blip>
          <a:stretch>
            <a:fillRect/>
          </a:stretch>
        </p:blipFill>
        <p:spPr>
          <a:xfrm>
            <a:off x="2930525" y="8861425"/>
            <a:ext cx="1987550" cy="949325"/>
          </a:xfrm>
          <a:prstGeom prst="rect">
            <a:avLst/>
          </a:prstGeom>
          <a:ln w="12700">
            <a:miter lim="400000"/>
          </a:ln>
        </p:spPr>
      </p:pic>
    </p:spTree>
    <p:extLst>
      <p:ext uri="{BB962C8B-B14F-4D97-AF65-F5344CB8AC3E}">
        <p14:creationId xmlns:p14="http://schemas.microsoft.com/office/powerpoint/2010/main" val="454885262"/>
      </p:ext>
    </p:extLst>
  </p:cSld>
  <p:clrMapOvr>
    <a:masterClrMapping/>
  </p:clrMapOvr>
  <p:transition xmlns:p14="http://schemas.microsoft.com/office/powerpoint/2010/mai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p:nvPr/>
        </p:nvSpPr>
        <p:spPr>
          <a:xfrm>
            <a:off x="152400" y="2819399"/>
            <a:ext cx="7543800" cy="513986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Everyone knows the keys to success. And when you take those skills to Honda Campus All-Star Challenge, you can really make a difference for </a:t>
            </a:r>
            <a:r>
              <a:rPr dirty="0" smtClean="0"/>
              <a:t>our </a:t>
            </a:r>
            <a:r>
              <a:rPr dirty="0"/>
              <a:t>school. $75,000 worth of differences. And that’s something that anyone can appreciate. </a:t>
            </a:r>
          </a:p>
          <a:p>
            <a:pPr algn="just"/>
            <a:endParaRPr dirty="0"/>
          </a:p>
          <a:p>
            <a:pPr algn="ctr">
              <a:defRPr sz="2400" b="1">
                <a:solidFill>
                  <a:srgbClr val="FF0000"/>
                </a:solidFill>
                <a:latin typeface="Trebuchet MS"/>
                <a:ea typeface="Trebuchet MS"/>
                <a:cs typeface="Trebuchet MS"/>
                <a:sym typeface="Trebuchet MS"/>
              </a:defRPr>
            </a:pPr>
            <a:r>
              <a:rPr dirty="0"/>
              <a:t>DATE:</a:t>
            </a:r>
            <a:r>
              <a:rPr dirty="0">
                <a:solidFill>
                  <a:srgbClr val="000000"/>
                </a:solidFill>
              </a:rPr>
              <a:t>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a:t>
            </a:r>
            <a:r>
              <a:rPr dirty="0">
                <a:solidFill>
                  <a:srgbClr val="000000"/>
                </a:solidFill>
              </a:rPr>
              <a:t>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30" name="image7.jpg"/>
          <p:cNvPicPr>
            <a:picLocks noChangeAspect="1"/>
          </p:cNvPicPr>
          <p:nvPr/>
        </p:nvPicPr>
        <p:blipFill>
          <a:blip r:embed="rId2">
            <a:extLst/>
          </a:blip>
          <a:stretch>
            <a:fillRect/>
          </a:stretch>
        </p:blipFill>
        <p:spPr>
          <a:xfrm>
            <a:off x="228600" y="381000"/>
            <a:ext cx="7315200" cy="2213001"/>
          </a:xfrm>
          <a:prstGeom prst="rect">
            <a:avLst/>
          </a:prstGeom>
          <a:ln w="12700">
            <a:miter lim="400000"/>
          </a:ln>
        </p:spPr>
      </p:pic>
      <p:pic>
        <p:nvPicPr>
          <p:cNvPr id="131"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Tree>
  </p:cSld>
  <p:clrMapOvr>
    <a:masterClrMapping/>
  </p:clrMapOvr>
  <p:transition xmlns:p14="http://schemas.microsoft.com/office/powerpoint/2010/mai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p:nvPr/>
        </p:nvSpPr>
        <p:spPr>
          <a:xfrm>
            <a:off x="116457" y="2819399"/>
            <a:ext cx="7543800" cy="513986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just"/>
            <a:r>
              <a:rPr dirty="0"/>
              <a:t>Don’t be like Crying Jordan. Get in the game and try out for Honda Campus All-Star Challenge. It’s a fast-paced quiz game that’s fun to play, PLUS you can make it to the National Championship and </a:t>
            </a:r>
            <a:r>
              <a:rPr lang="en-US" dirty="0"/>
              <a:t>can help </a:t>
            </a:r>
            <a:r>
              <a:rPr lang="en-US" dirty="0" smtClean="0"/>
              <a:t>our </a:t>
            </a:r>
            <a:r>
              <a:rPr lang="en-US" dirty="0" smtClean="0"/>
              <a:t>school </a:t>
            </a:r>
            <a:r>
              <a:rPr lang="en-US" dirty="0"/>
              <a:t>earn grants</a:t>
            </a:r>
            <a:r>
              <a:rPr dirty="0" smtClean="0"/>
              <a:t>. </a:t>
            </a:r>
            <a:r>
              <a:rPr dirty="0"/>
              <a:t>So wipe those tears away and pick up a buzzer!</a:t>
            </a:r>
          </a:p>
          <a:p>
            <a:pPr algn="just"/>
            <a:endParaRPr dirty="0"/>
          </a:p>
          <a:p>
            <a:pPr algn="ctr">
              <a:defRPr sz="2400" b="1">
                <a:solidFill>
                  <a:srgbClr val="FF0000"/>
                </a:solidFill>
                <a:latin typeface="Trebuchet MS"/>
                <a:ea typeface="Trebuchet MS"/>
                <a:cs typeface="Trebuchet MS"/>
                <a:sym typeface="Trebuchet MS"/>
              </a:defRPr>
            </a:pPr>
            <a:r>
              <a:rPr dirty="0"/>
              <a:t>DATE:</a:t>
            </a:r>
            <a:r>
              <a:rPr dirty="0">
                <a:solidFill>
                  <a:srgbClr val="000000"/>
                </a:solidFill>
              </a:rPr>
              <a:t>	</a:t>
            </a:r>
          </a:p>
          <a:p>
            <a:pPr algn="ctr">
              <a:defRPr sz="2800" b="1">
                <a:latin typeface="Trebuchet MS"/>
                <a:ea typeface="Trebuchet MS"/>
                <a:cs typeface="Trebuchet MS"/>
                <a:sym typeface="Trebuchet MS"/>
              </a:defRPr>
            </a:pPr>
            <a:r>
              <a:rPr dirty="0"/>
              <a:t>TYPE DAY, DATE AND YEAR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TIME:</a:t>
            </a:r>
            <a:r>
              <a:rPr dirty="0">
                <a:solidFill>
                  <a:srgbClr val="000000"/>
                </a:solidFill>
              </a:rPr>
              <a:t>	</a:t>
            </a:r>
          </a:p>
          <a:p>
            <a:pPr algn="ctr">
              <a:defRPr sz="2800" b="1">
                <a:latin typeface="Trebuchet MS"/>
                <a:ea typeface="Trebuchet MS"/>
                <a:cs typeface="Trebuchet MS"/>
                <a:sym typeface="Trebuchet MS"/>
              </a:defRPr>
            </a:pPr>
            <a:r>
              <a:rPr dirty="0"/>
              <a:t>TYPE TIME 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PLACE:</a:t>
            </a:r>
          </a:p>
          <a:p>
            <a:pPr algn="ctr">
              <a:defRPr sz="2800" b="1">
                <a:latin typeface="Trebuchet MS"/>
                <a:ea typeface="Trebuchet MS"/>
                <a:cs typeface="Trebuchet MS"/>
                <a:sym typeface="Trebuchet MS"/>
              </a:defRPr>
            </a:pPr>
            <a:r>
              <a:rPr dirty="0"/>
              <a:t>TYPE </a:t>
            </a:r>
            <a:r>
              <a:rPr lang="es-ES_tradnl" dirty="0" smtClean="0"/>
              <a:t>LOCATION</a:t>
            </a:r>
            <a:r>
              <a:rPr dirty="0" smtClean="0"/>
              <a:t> </a:t>
            </a:r>
            <a:r>
              <a:rPr dirty="0"/>
              <a:t>HERE</a:t>
            </a:r>
          </a:p>
          <a:p>
            <a:pPr algn="ctr">
              <a:defRPr sz="1000" b="1">
                <a:latin typeface="Trebuchet MS"/>
                <a:ea typeface="Trebuchet MS"/>
                <a:cs typeface="Trebuchet MS"/>
                <a:sym typeface="Trebuchet MS"/>
              </a:defRPr>
            </a:pPr>
            <a:endParaRPr dirty="0"/>
          </a:p>
          <a:p>
            <a:pPr algn="ctr">
              <a:defRPr sz="2400" b="1">
                <a:solidFill>
                  <a:srgbClr val="FF0000"/>
                </a:solidFill>
                <a:latin typeface="Trebuchet MS"/>
                <a:ea typeface="Trebuchet MS"/>
                <a:cs typeface="Trebuchet MS"/>
                <a:sym typeface="Trebuchet MS"/>
              </a:defRPr>
            </a:pPr>
            <a:r>
              <a:rPr dirty="0"/>
              <a:t>MORE INFO:</a:t>
            </a:r>
          </a:p>
          <a:p>
            <a:pPr algn="ctr">
              <a:defRPr sz="2800" b="1">
                <a:latin typeface="Trebuchet MS"/>
                <a:ea typeface="Trebuchet MS"/>
                <a:cs typeface="Trebuchet MS"/>
                <a:sym typeface="Trebuchet MS"/>
              </a:defRPr>
            </a:pPr>
            <a:r>
              <a:rPr dirty="0"/>
              <a:t>TYPE CONTACT PERSON HERE</a:t>
            </a:r>
          </a:p>
        </p:txBody>
      </p:sp>
      <p:pic>
        <p:nvPicPr>
          <p:cNvPr id="138" name="image9.jpg"/>
          <p:cNvPicPr>
            <a:picLocks noChangeAspect="1"/>
          </p:cNvPicPr>
          <p:nvPr/>
        </p:nvPicPr>
        <p:blipFill>
          <a:blip r:embed="rId2">
            <a:extLst/>
          </a:blip>
          <a:stretch>
            <a:fillRect/>
          </a:stretch>
        </p:blipFill>
        <p:spPr>
          <a:xfrm>
            <a:off x="228600" y="381000"/>
            <a:ext cx="7315198" cy="2213000"/>
          </a:xfrm>
          <a:prstGeom prst="rect">
            <a:avLst/>
          </a:prstGeom>
          <a:ln w="12700">
            <a:miter lim="400000"/>
          </a:ln>
        </p:spPr>
      </p:pic>
      <p:pic>
        <p:nvPicPr>
          <p:cNvPr id="139" name="image3.png" descr="HCASC_logo"/>
          <p:cNvPicPr>
            <a:picLocks noChangeAspect="1"/>
          </p:cNvPicPr>
          <p:nvPr/>
        </p:nvPicPr>
        <p:blipFill>
          <a:blip r:embed="rId3">
            <a:extLst/>
          </a:blip>
          <a:stretch>
            <a:fillRect/>
          </a:stretch>
        </p:blipFill>
        <p:spPr>
          <a:xfrm>
            <a:off x="2892425" y="8861425"/>
            <a:ext cx="1987550" cy="949325"/>
          </a:xfrm>
          <a:prstGeom prst="rect">
            <a:avLst/>
          </a:prstGeom>
          <a:ln w="12700">
            <a:miter lim="400000"/>
          </a:ln>
        </p:spPr>
      </p:pic>
    </p:spTree>
  </p:cSld>
  <p:clrMapOvr>
    <a:masterClrMapping/>
  </p:clrMapOvr>
  <p:transition xmlns:p14="http://schemas.microsoft.com/office/powerpoint/2010/main" spd="slow"/>
</p:sld>
</file>

<file path=ppt/theme/theme1.xml><?xml version="1.0" encoding="utf-8"?>
<a:theme xmlns:a="http://schemas.openxmlformats.org/drawingml/2006/main" name="Default Design">
  <a:themeElements>
    <a:clrScheme name="Default Design">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Design">
      <a:majorFont>
        <a:latin typeface="Arial"/>
        <a:ea typeface="Arial"/>
        <a:cs typeface="Arial"/>
      </a:majorFont>
      <a:minorFont>
        <a:latin typeface="Helvetica"/>
        <a:ea typeface="Helvetica"/>
        <a:cs typeface="Helvetica"/>
      </a:minorFont>
    </a:fontScheme>
    <a:fmtScheme name="Default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Design">
  <a:themeElements>
    <a:clrScheme name="Default Design">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Design">
      <a:majorFont>
        <a:latin typeface="Arial"/>
        <a:ea typeface="Arial"/>
        <a:cs typeface="Arial"/>
      </a:majorFont>
      <a:minorFont>
        <a:latin typeface="Helvetica"/>
        <a:ea typeface="Helvetica"/>
        <a:cs typeface="Helvetica"/>
      </a:minorFont>
    </a:fontScheme>
    <a:fmtScheme name="Default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313</TotalTime>
  <Words>972</Words>
  <Application>Microsoft Macintosh PowerPoint</Application>
  <PresentationFormat>Custom</PresentationFormat>
  <Paragraphs>226</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TC</cp:lastModifiedBy>
  <cp:revision>15</cp:revision>
  <dcterms:modified xsi:type="dcterms:W3CDTF">2018-08-06T19:58:52Z</dcterms:modified>
</cp:coreProperties>
</file>